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notesMasterIdLst>
    <p:notesMasterId r:id="rId14"/>
  </p:notesMasterIdLst>
  <p:sldIdLst>
    <p:sldId id="256" r:id="rId2"/>
    <p:sldId id="262" r:id="rId3"/>
    <p:sldId id="270" r:id="rId4"/>
    <p:sldId id="271" r:id="rId5"/>
    <p:sldId id="264" r:id="rId6"/>
    <p:sldId id="265" r:id="rId7"/>
    <p:sldId id="266" r:id="rId8"/>
    <p:sldId id="272" r:id="rId9"/>
    <p:sldId id="267" r:id="rId10"/>
    <p:sldId id="273" r:id="rId11"/>
    <p:sldId id="274" r:id="rId12"/>
    <p:sldId id="261" r:id="rId13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240" y="1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D7D4CD-8773-4E19-8139-8FFD6AD8D736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08D2430-40FD-4365-BF1E-99B38364415B}">
      <dgm:prSet/>
      <dgm:spPr/>
      <dgm:t>
        <a:bodyPr/>
        <a:lstStyle/>
        <a:p>
          <a:pPr rtl="0"/>
          <a:r>
            <a:rPr lang="en-US" dirty="0"/>
            <a:t>Current College I attend…</a:t>
          </a:r>
        </a:p>
      </dgm:t>
    </dgm:pt>
    <dgm:pt modelId="{58552BC1-089F-4410-B614-140D9093E5AC}" type="parTrans" cxnId="{9CB4F710-F9AF-42A8-97FA-890DD2AE9EA3}">
      <dgm:prSet/>
      <dgm:spPr/>
      <dgm:t>
        <a:bodyPr/>
        <a:lstStyle/>
        <a:p>
          <a:endParaRPr lang="en-US"/>
        </a:p>
      </dgm:t>
    </dgm:pt>
    <dgm:pt modelId="{465A714C-45EB-4662-831F-5EE360053E52}" type="sibTrans" cxnId="{9CB4F710-F9AF-42A8-97FA-890DD2AE9EA3}">
      <dgm:prSet/>
      <dgm:spPr/>
      <dgm:t>
        <a:bodyPr/>
        <a:lstStyle/>
        <a:p>
          <a:endParaRPr lang="en-US"/>
        </a:p>
      </dgm:t>
    </dgm:pt>
    <dgm:pt modelId="{3035D6A4-B514-4B37-BD02-94B5D5706834}">
      <dgm:prSet/>
      <dgm:spPr/>
      <dgm:t>
        <a:bodyPr/>
        <a:lstStyle/>
        <a:p>
          <a:pPr rtl="0"/>
          <a:r>
            <a:rPr lang="en-US" dirty="0"/>
            <a:t>My Major and year… </a:t>
          </a:r>
        </a:p>
      </dgm:t>
    </dgm:pt>
    <dgm:pt modelId="{2FDF2D89-E514-4B00-AD30-01B3B4007F91}" type="parTrans" cxnId="{B9EA13D6-2087-4710-B5FD-878908D2E9DF}">
      <dgm:prSet/>
      <dgm:spPr/>
      <dgm:t>
        <a:bodyPr/>
        <a:lstStyle/>
        <a:p>
          <a:endParaRPr lang="en-US"/>
        </a:p>
      </dgm:t>
    </dgm:pt>
    <dgm:pt modelId="{FCC8B752-34E8-47D1-BEAB-8B6674585ECE}" type="sibTrans" cxnId="{B9EA13D6-2087-4710-B5FD-878908D2E9DF}">
      <dgm:prSet/>
      <dgm:spPr/>
      <dgm:t>
        <a:bodyPr/>
        <a:lstStyle/>
        <a:p>
          <a:endParaRPr lang="en-US"/>
        </a:p>
      </dgm:t>
    </dgm:pt>
    <dgm:pt modelId="{140D74C5-CC38-4AF9-86EF-295B5FD0046B}">
      <dgm:prSet/>
      <dgm:spPr/>
      <dgm:t>
        <a:bodyPr/>
        <a:lstStyle/>
        <a:p>
          <a:pPr rtl="0"/>
          <a:r>
            <a:rPr lang="en-US" dirty="0"/>
            <a:t>My story on why I decided to go to college…</a:t>
          </a:r>
        </a:p>
      </dgm:t>
    </dgm:pt>
    <dgm:pt modelId="{8E09D437-FE30-4D02-949E-E77CEED836F0}" type="parTrans" cxnId="{32A6F9D8-F817-47FC-B0E7-E8BB563032EF}">
      <dgm:prSet/>
      <dgm:spPr/>
      <dgm:t>
        <a:bodyPr/>
        <a:lstStyle/>
        <a:p>
          <a:endParaRPr lang="en-US"/>
        </a:p>
      </dgm:t>
    </dgm:pt>
    <dgm:pt modelId="{6BD5FE81-5040-4851-99CD-0A6F962C2F2C}" type="sibTrans" cxnId="{32A6F9D8-F817-47FC-B0E7-E8BB563032EF}">
      <dgm:prSet/>
      <dgm:spPr/>
      <dgm:t>
        <a:bodyPr/>
        <a:lstStyle/>
        <a:p>
          <a:endParaRPr lang="en-US"/>
        </a:p>
      </dgm:t>
    </dgm:pt>
    <dgm:pt modelId="{EEB3E6B3-32ED-45A9-BF7D-63FE87F8BBC3}">
      <dgm:prSet/>
      <dgm:spPr/>
      <dgm:t>
        <a:bodyPr/>
        <a:lstStyle/>
        <a:p>
          <a:pPr rtl="0"/>
          <a:r>
            <a:rPr lang="en-US" dirty="0"/>
            <a:t>Why I work for CAL-SOAP?</a:t>
          </a:r>
        </a:p>
      </dgm:t>
    </dgm:pt>
    <dgm:pt modelId="{C9D023E6-B2A3-44E4-8BAB-4B8DFF651A69}" type="parTrans" cxnId="{209167E7-8286-4428-943A-9B4A039E60CE}">
      <dgm:prSet/>
      <dgm:spPr/>
      <dgm:t>
        <a:bodyPr/>
        <a:lstStyle/>
        <a:p>
          <a:endParaRPr lang="en-US"/>
        </a:p>
      </dgm:t>
    </dgm:pt>
    <dgm:pt modelId="{7481100C-532A-4E55-8FFD-6782D25F9D0C}" type="sibTrans" cxnId="{209167E7-8286-4428-943A-9B4A039E60CE}">
      <dgm:prSet/>
      <dgm:spPr/>
      <dgm:t>
        <a:bodyPr/>
        <a:lstStyle/>
        <a:p>
          <a:endParaRPr lang="en-US"/>
        </a:p>
      </dgm:t>
    </dgm:pt>
    <dgm:pt modelId="{6C6A1B99-3701-4953-8F9D-485CA187510D}">
      <dgm:prSet/>
      <dgm:spPr/>
      <dgm:t>
        <a:bodyPr/>
        <a:lstStyle/>
        <a:p>
          <a:pPr rtl="0"/>
          <a:endParaRPr lang="en-US" dirty="0"/>
        </a:p>
      </dgm:t>
    </dgm:pt>
    <dgm:pt modelId="{CFD3C6CC-D8BC-4DAA-B05A-17B392CFFAED}" type="parTrans" cxnId="{627CEF9A-5032-4BAD-9672-CF4C58AAC3B9}">
      <dgm:prSet/>
      <dgm:spPr/>
      <dgm:t>
        <a:bodyPr/>
        <a:lstStyle/>
        <a:p>
          <a:endParaRPr lang="en-US"/>
        </a:p>
      </dgm:t>
    </dgm:pt>
    <dgm:pt modelId="{FCDD401B-7698-465A-8789-84DA7280A3FB}" type="sibTrans" cxnId="{627CEF9A-5032-4BAD-9672-CF4C58AAC3B9}">
      <dgm:prSet/>
      <dgm:spPr/>
      <dgm:t>
        <a:bodyPr/>
        <a:lstStyle/>
        <a:p>
          <a:endParaRPr lang="en-US"/>
        </a:p>
      </dgm:t>
    </dgm:pt>
    <dgm:pt modelId="{DE19544D-6275-4E5C-8FB7-293CB76950D2}" type="pres">
      <dgm:prSet presAssocID="{D8D7D4CD-8773-4E19-8139-8FFD6AD8D73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46C2C6C-0DB7-4975-970D-DE65B40E5769}" type="pres">
      <dgm:prSet presAssocID="{408D2430-40FD-4365-BF1E-99B38364415B}" presName="thickLine" presStyleLbl="alignNode1" presStyleIdx="0" presStyleCnt="5"/>
      <dgm:spPr/>
    </dgm:pt>
    <dgm:pt modelId="{2B3C1359-EEA4-4393-B974-DCE91C0F0B48}" type="pres">
      <dgm:prSet presAssocID="{408D2430-40FD-4365-BF1E-99B38364415B}" presName="horz1" presStyleCnt="0"/>
      <dgm:spPr/>
    </dgm:pt>
    <dgm:pt modelId="{4C4082F9-606E-4673-81FA-85AB38B9B687}" type="pres">
      <dgm:prSet presAssocID="{408D2430-40FD-4365-BF1E-99B38364415B}" presName="tx1" presStyleLbl="revTx" presStyleIdx="0" presStyleCnt="5"/>
      <dgm:spPr/>
      <dgm:t>
        <a:bodyPr/>
        <a:lstStyle/>
        <a:p>
          <a:endParaRPr lang="en-US"/>
        </a:p>
      </dgm:t>
    </dgm:pt>
    <dgm:pt modelId="{12C15A3A-C4DB-4550-A09A-926BAED13AA6}" type="pres">
      <dgm:prSet presAssocID="{408D2430-40FD-4365-BF1E-99B38364415B}" presName="vert1" presStyleCnt="0"/>
      <dgm:spPr/>
    </dgm:pt>
    <dgm:pt modelId="{C42DAB36-0F61-4101-AD7F-D2569CF22469}" type="pres">
      <dgm:prSet presAssocID="{3035D6A4-B514-4B37-BD02-94B5D5706834}" presName="thickLine" presStyleLbl="alignNode1" presStyleIdx="1" presStyleCnt="5"/>
      <dgm:spPr/>
    </dgm:pt>
    <dgm:pt modelId="{743130BB-01F8-46EF-8639-A3BC6C968F94}" type="pres">
      <dgm:prSet presAssocID="{3035D6A4-B514-4B37-BD02-94B5D5706834}" presName="horz1" presStyleCnt="0"/>
      <dgm:spPr/>
    </dgm:pt>
    <dgm:pt modelId="{88529740-B4DE-496F-9910-FE38764E36A9}" type="pres">
      <dgm:prSet presAssocID="{3035D6A4-B514-4B37-BD02-94B5D5706834}" presName="tx1" presStyleLbl="revTx" presStyleIdx="1" presStyleCnt="5"/>
      <dgm:spPr/>
      <dgm:t>
        <a:bodyPr/>
        <a:lstStyle/>
        <a:p>
          <a:endParaRPr lang="en-US"/>
        </a:p>
      </dgm:t>
    </dgm:pt>
    <dgm:pt modelId="{D928A534-75E7-49AC-A5F7-9B0464B44807}" type="pres">
      <dgm:prSet presAssocID="{3035D6A4-B514-4B37-BD02-94B5D5706834}" presName="vert1" presStyleCnt="0"/>
      <dgm:spPr/>
    </dgm:pt>
    <dgm:pt modelId="{8EC06001-0668-43AF-8046-1E290CAF0732}" type="pres">
      <dgm:prSet presAssocID="{140D74C5-CC38-4AF9-86EF-295B5FD0046B}" presName="thickLine" presStyleLbl="alignNode1" presStyleIdx="2" presStyleCnt="5"/>
      <dgm:spPr/>
    </dgm:pt>
    <dgm:pt modelId="{8A377741-B444-4EF0-830E-86AA71D8B3C6}" type="pres">
      <dgm:prSet presAssocID="{140D74C5-CC38-4AF9-86EF-295B5FD0046B}" presName="horz1" presStyleCnt="0"/>
      <dgm:spPr/>
    </dgm:pt>
    <dgm:pt modelId="{DCDDF0A2-38B4-4383-8608-2419BA82E7F0}" type="pres">
      <dgm:prSet presAssocID="{140D74C5-CC38-4AF9-86EF-295B5FD0046B}" presName="tx1" presStyleLbl="revTx" presStyleIdx="2" presStyleCnt="5"/>
      <dgm:spPr/>
      <dgm:t>
        <a:bodyPr/>
        <a:lstStyle/>
        <a:p>
          <a:endParaRPr lang="en-US"/>
        </a:p>
      </dgm:t>
    </dgm:pt>
    <dgm:pt modelId="{8FF0E3CE-47EA-4F2D-81D3-9CD8C443E3A3}" type="pres">
      <dgm:prSet presAssocID="{140D74C5-CC38-4AF9-86EF-295B5FD0046B}" presName="vert1" presStyleCnt="0"/>
      <dgm:spPr/>
    </dgm:pt>
    <dgm:pt modelId="{AF792963-F5F6-44A3-B958-EB54EF6E3A23}" type="pres">
      <dgm:prSet presAssocID="{EEB3E6B3-32ED-45A9-BF7D-63FE87F8BBC3}" presName="thickLine" presStyleLbl="alignNode1" presStyleIdx="3" presStyleCnt="5"/>
      <dgm:spPr/>
    </dgm:pt>
    <dgm:pt modelId="{80525E7A-9C1C-4B4C-825D-281463FE7EBE}" type="pres">
      <dgm:prSet presAssocID="{EEB3E6B3-32ED-45A9-BF7D-63FE87F8BBC3}" presName="horz1" presStyleCnt="0"/>
      <dgm:spPr/>
    </dgm:pt>
    <dgm:pt modelId="{C804826C-9C83-4941-9C14-1D44120482FF}" type="pres">
      <dgm:prSet presAssocID="{EEB3E6B3-32ED-45A9-BF7D-63FE87F8BBC3}" presName="tx1" presStyleLbl="revTx" presStyleIdx="3" presStyleCnt="5"/>
      <dgm:spPr/>
      <dgm:t>
        <a:bodyPr/>
        <a:lstStyle/>
        <a:p>
          <a:endParaRPr lang="en-US"/>
        </a:p>
      </dgm:t>
    </dgm:pt>
    <dgm:pt modelId="{6C49F8B1-82B9-41BF-9E91-EBA6CAF5403A}" type="pres">
      <dgm:prSet presAssocID="{EEB3E6B3-32ED-45A9-BF7D-63FE87F8BBC3}" presName="vert1" presStyleCnt="0"/>
      <dgm:spPr/>
    </dgm:pt>
    <dgm:pt modelId="{889DD531-74C6-4C78-B494-D5DBF9CCFD84}" type="pres">
      <dgm:prSet presAssocID="{6C6A1B99-3701-4953-8F9D-485CA187510D}" presName="thickLine" presStyleLbl="alignNode1" presStyleIdx="4" presStyleCnt="5"/>
      <dgm:spPr/>
    </dgm:pt>
    <dgm:pt modelId="{A4C3FEAC-4F44-4D1C-9E11-0A835E10339D}" type="pres">
      <dgm:prSet presAssocID="{6C6A1B99-3701-4953-8F9D-485CA187510D}" presName="horz1" presStyleCnt="0"/>
      <dgm:spPr/>
    </dgm:pt>
    <dgm:pt modelId="{30F33C0B-4C98-4691-8C2D-053B81DB3BC4}" type="pres">
      <dgm:prSet presAssocID="{6C6A1B99-3701-4953-8F9D-485CA187510D}" presName="tx1" presStyleLbl="revTx" presStyleIdx="4" presStyleCnt="5"/>
      <dgm:spPr/>
      <dgm:t>
        <a:bodyPr/>
        <a:lstStyle/>
        <a:p>
          <a:endParaRPr lang="en-US"/>
        </a:p>
      </dgm:t>
    </dgm:pt>
    <dgm:pt modelId="{15B523AA-A94A-4FCA-B78F-1EE689C3380F}" type="pres">
      <dgm:prSet presAssocID="{6C6A1B99-3701-4953-8F9D-485CA187510D}" presName="vert1" presStyleCnt="0"/>
      <dgm:spPr/>
    </dgm:pt>
  </dgm:ptLst>
  <dgm:cxnLst>
    <dgm:cxn modelId="{74AFA327-CBD3-4C02-8467-C8C95FE33FB6}" type="presOf" srcId="{140D74C5-CC38-4AF9-86EF-295B5FD0046B}" destId="{DCDDF0A2-38B4-4383-8608-2419BA82E7F0}" srcOrd="0" destOrd="0" presId="urn:microsoft.com/office/officeart/2008/layout/LinedList"/>
    <dgm:cxn modelId="{8AA17DC7-9692-4825-9D4B-33498882B5E1}" type="presOf" srcId="{408D2430-40FD-4365-BF1E-99B38364415B}" destId="{4C4082F9-606E-4673-81FA-85AB38B9B687}" srcOrd="0" destOrd="0" presId="urn:microsoft.com/office/officeart/2008/layout/LinedList"/>
    <dgm:cxn modelId="{209167E7-8286-4428-943A-9B4A039E60CE}" srcId="{D8D7D4CD-8773-4E19-8139-8FFD6AD8D736}" destId="{EEB3E6B3-32ED-45A9-BF7D-63FE87F8BBC3}" srcOrd="3" destOrd="0" parTransId="{C9D023E6-B2A3-44E4-8BAB-4B8DFF651A69}" sibTransId="{7481100C-532A-4E55-8FFD-6782D25F9D0C}"/>
    <dgm:cxn modelId="{F9960F3D-2614-4C12-88F2-35AD7F9F2161}" type="presOf" srcId="{EEB3E6B3-32ED-45A9-BF7D-63FE87F8BBC3}" destId="{C804826C-9C83-4941-9C14-1D44120482FF}" srcOrd="0" destOrd="0" presId="urn:microsoft.com/office/officeart/2008/layout/LinedList"/>
    <dgm:cxn modelId="{B9EA13D6-2087-4710-B5FD-878908D2E9DF}" srcId="{D8D7D4CD-8773-4E19-8139-8FFD6AD8D736}" destId="{3035D6A4-B514-4B37-BD02-94B5D5706834}" srcOrd="1" destOrd="0" parTransId="{2FDF2D89-E514-4B00-AD30-01B3B4007F91}" sibTransId="{FCC8B752-34E8-47D1-BEAB-8B6674585ECE}"/>
    <dgm:cxn modelId="{1AD4E564-7CEB-47C8-9903-B334A9CDDB64}" type="presOf" srcId="{3035D6A4-B514-4B37-BD02-94B5D5706834}" destId="{88529740-B4DE-496F-9910-FE38764E36A9}" srcOrd="0" destOrd="0" presId="urn:microsoft.com/office/officeart/2008/layout/LinedList"/>
    <dgm:cxn modelId="{32A6F9D8-F817-47FC-B0E7-E8BB563032EF}" srcId="{D8D7D4CD-8773-4E19-8139-8FFD6AD8D736}" destId="{140D74C5-CC38-4AF9-86EF-295B5FD0046B}" srcOrd="2" destOrd="0" parTransId="{8E09D437-FE30-4D02-949E-E77CEED836F0}" sibTransId="{6BD5FE81-5040-4851-99CD-0A6F962C2F2C}"/>
    <dgm:cxn modelId="{9CB4F710-F9AF-42A8-97FA-890DD2AE9EA3}" srcId="{D8D7D4CD-8773-4E19-8139-8FFD6AD8D736}" destId="{408D2430-40FD-4365-BF1E-99B38364415B}" srcOrd="0" destOrd="0" parTransId="{58552BC1-089F-4410-B614-140D9093E5AC}" sibTransId="{465A714C-45EB-4662-831F-5EE360053E52}"/>
    <dgm:cxn modelId="{4B797E60-F0B4-4611-901E-CABA8F49E7A1}" type="presOf" srcId="{6C6A1B99-3701-4953-8F9D-485CA187510D}" destId="{30F33C0B-4C98-4691-8C2D-053B81DB3BC4}" srcOrd="0" destOrd="0" presId="urn:microsoft.com/office/officeart/2008/layout/LinedList"/>
    <dgm:cxn modelId="{627CEF9A-5032-4BAD-9672-CF4C58AAC3B9}" srcId="{D8D7D4CD-8773-4E19-8139-8FFD6AD8D736}" destId="{6C6A1B99-3701-4953-8F9D-485CA187510D}" srcOrd="4" destOrd="0" parTransId="{CFD3C6CC-D8BC-4DAA-B05A-17B392CFFAED}" sibTransId="{FCDD401B-7698-465A-8789-84DA7280A3FB}"/>
    <dgm:cxn modelId="{B19B1796-6804-4E65-9187-71FFCD04C911}" type="presOf" srcId="{D8D7D4CD-8773-4E19-8139-8FFD6AD8D736}" destId="{DE19544D-6275-4E5C-8FB7-293CB76950D2}" srcOrd="0" destOrd="0" presId="urn:microsoft.com/office/officeart/2008/layout/LinedList"/>
    <dgm:cxn modelId="{C9D62303-8DE7-457D-A551-53290742C16F}" type="presParOf" srcId="{DE19544D-6275-4E5C-8FB7-293CB76950D2}" destId="{C46C2C6C-0DB7-4975-970D-DE65B40E5769}" srcOrd="0" destOrd="0" presId="urn:microsoft.com/office/officeart/2008/layout/LinedList"/>
    <dgm:cxn modelId="{49E16454-F3A5-4DCD-BCAF-B89DEC44F35D}" type="presParOf" srcId="{DE19544D-6275-4E5C-8FB7-293CB76950D2}" destId="{2B3C1359-EEA4-4393-B974-DCE91C0F0B48}" srcOrd="1" destOrd="0" presId="urn:microsoft.com/office/officeart/2008/layout/LinedList"/>
    <dgm:cxn modelId="{791F2306-0C57-43FA-871F-C49B7E8D2486}" type="presParOf" srcId="{2B3C1359-EEA4-4393-B974-DCE91C0F0B48}" destId="{4C4082F9-606E-4673-81FA-85AB38B9B687}" srcOrd="0" destOrd="0" presId="urn:microsoft.com/office/officeart/2008/layout/LinedList"/>
    <dgm:cxn modelId="{9BA0A1B2-F733-4994-99AE-23851A117011}" type="presParOf" srcId="{2B3C1359-EEA4-4393-B974-DCE91C0F0B48}" destId="{12C15A3A-C4DB-4550-A09A-926BAED13AA6}" srcOrd="1" destOrd="0" presId="urn:microsoft.com/office/officeart/2008/layout/LinedList"/>
    <dgm:cxn modelId="{E4E2BAEA-FDCE-4FF2-9E76-69323F2B608B}" type="presParOf" srcId="{DE19544D-6275-4E5C-8FB7-293CB76950D2}" destId="{C42DAB36-0F61-4101-AD7F-D2569CF22469}" srcOrd="2" destOrd="0" presId="urn:microsoft.com/office/officeart/2008/layout/LinedList"/>
    <dgm:cxn modelId="{BC521A20-D445-494A-B7FD-199CCC2F213C}" type="presParOf" srcId="{DE19544D-6275-4E5C-8FB7-293CB76950D2}" destId="{743130BB-01F8-46EF-8639-A3BC6C968F94}" srcOrd="3" destOrd="0" presId="urn:microsoft.com/office/officeart/2008/layout/LinedList"/>
    <dgm:cxn modelId="{55251115-6C29-4882-B77E-28581216DBF8}" type="presParOf" srcId="{743130BB-01F8-46EF-8639-A3BC6C968F94}" destId="{88529740-B4DE-496F-9910-FE38764E36A9}" srcOrd="0" destOrd="0" presId="urn:microsoft.com/office/officeart/2008/layout/LinedList"/>
    <dgm:cxn modelId="{B664F981-6E7D-4126-BDA0-87D55D866093}" type="presParOf" srcId="{743130BB-01F8-46EF-8639-A3BC6C968F94}" destId="{D928A534-75E7-49AC-A5F7-9B0464B44807}" srcOrd="1" destOrd="0" presId="urn:microsoft.com/office/officeart/2008/layout/LinedList"/>
    <dgm:cxn modelId="{963F1D85-F983-40E9-AD15-866C9968C8CA}" type="presParOf" srcId="{DE19544D-6275-4E5C-8FB7-293CB76950D2}" destId="{8EC06001-0668-43AF-8046-1E290CAF0732}" srcOrd="4" destOrd="0" presId="urn:microsoft.com/office/officeart/2008/layout/LinedList"/>
    <dgm:cxn modelId="{18B0977D-7876-4052-B271-52EF1BB097F0}" type="presParOf" srcId="{DE19544D-6275-4E5C-8FB7-293CB76950D2}" destId="{8A377741-B444-4EF0-830E-86AA71D8B3C6}" srcOrd="5" destOrd="0" presId="urn:microsoft.com/office/officeart/2008/layout/LinedList"/>
    <dgm:cxn modelId="{37891A8C-A3CE-4DA1-B7CB-D4E460A50055}" type="presParOf" srcId="{8A377741-B444-4EF0-830E-86AA71D8B3C6}" destId="{DCDDF0A2-38B4-4383-8608-2419BA82E7F0}" srcOrd="0" destOrd="0" presId="urn:microsoft.com/office/officeart/2008/layout/LinedList"/>
    <dgm:cxn modelId="{32C73024-DF53-43FC-B321-7AA4B6A18AE3}" type="presParOf" srcId="{8A377741-B444-4EF0-830E-86AA71D8B3C6}" destId="{8FF0E3CE-47EA-4F2D-81D3-9CD8C443E3A3}" srcOrd="1" destOrd="0" presId="urn:microsoft.com/office/officeart/2008/layout/LinedList"/>
    <dgm:cxn modelId="{F1C3FC8E-EF3B-47FF-9D0C-8F36C78AD1D5}" type="presParOf" srcId="{DE19544D-6275-4E5C-8FB7-293CB76950D2}" destId="{AF792963-F5F6-44A3-B958-EB54EF6E3A23}" srcOrd="6" destOrd="0" presId="urn:microsoft.com/office/officeart/2008/layout/LinedList"/>
    <dgm:cxn modelId="{EB5CDCAE-DDE8-42D7-AC63-3A55CD093249}" type="presParOf" srcId="{DE19544D-6275-4E5C-8FB7-293CB76950D2}" destId="{80525E7A-9C1C-4B4C-825D-281463FE7EBE}" srcOrd="7" destOrd="0" presId="urn:microsoft.com/office/officeart/2008/layout/LinedList"/>
    <dgm:cxn modelId="{B723EA7E-D429-4AC9-B7E6-BBC353722EB1}" type="presParOf" srcId="{80525E7A-9C1C-4B4C-825D-281463FE7EBE}" destId="{C804826C-9C83-4941-9C14-1D44120482FF}" srcOrd="0" destOrd="0" presId="urn:microsoft.com/office/officeart/2008/layout/LinedList"/>
    <dgm:cxn modelId="{A05BCE9E-055B-4656-9E54-106FD7F05026}" type="presParOf" srcId="{80525E7A-9C1C-4B4C-825D-281463FE7EBE}" destId="{6C49F8B1-82B9-41BF-9E91-EBA6CAF5403A}" srcOrd="1" destOrd="0" presId="urn:microsoft.com/office/officeart/2008/layout/LinedList"/>
    <dgm:cxn modelId="{7FF70DF2-9E6C-4991-907D-0C855EAAF441}" type="presParOf" srcId="{DE19544D-6275-4E5C-8FB7-293CB76950D2}" destId="{889DD531-74C6-4C78-B494-D5DBF9CCFD84}" srcOrd="8" destOrd="0" presId="urn:microsoft.com/office/officeart/2008/layout/LinedList"/>
    <dgm:cxn modelId="{A79E083C-0F7E-4BF1-A1E2-646794289F24}" type="presParOf" srcId="{DE19544D-6275-4E5C-8FB7-293CB76950D2}" destId="{A4C3FEAC-4F44-4D1C-9E11-0A835E10339D}" srcOrd="9" destOrd="0" presId="urn:microsoft.com/office/officeart/2008/layout/LinedList"/>
    <dgm:cxn modelId="{69CF9EB8-C7F3-4CAF-A48E-04DD15F9AFFB}" type="presParOf" srcId="{A4C3FEAC-4F44-4D1C-9E11-0A835E10339D}" destId="{30F33C0B-4C98-4691-8C2D-053B81DB3BC4}" srcOrd="0" destOrd="0" presId="urn:microsoft.com/office/officeart/2008/layout/LinedList"/>
    <dgm:cxn modelId="{9F8E8012-C753-473B-8F2F-475178242E4B}" type="presParOf" srcId="{A4C3FEAC-4F44-4D1C-9E11-0A835E10339D}" destId="{15B523AA-A94A-4FCA-B78F-1EE689C3380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779BD6-AEAC-4F5A-8143-C3AF017D7B2E}" type="doc">
      <dgm:prSet loTypeId="urn:microsoft.com/office/officeart/2005/8/layout/default#1" loCatId="list" qsTypeId="urn:microsoft.com/office/officeart/2005/8/quickstyle/3d2#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7ABEFF-5EAE-4644-9200-FF2CDC730E89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latin typeface="Arial Rounded MT Bold" panose="020F0704030504030204" pitchFamily="34" charset="0"/>
            </a:rPr>
            <a:t>Presentations</a:t>
          </a:r>
        </a:p>
      </dgm:t>
    </dgm:pt>
    <dgm:pt modelId="{F914D0A3-B97D-48EF-8158-7E4E9FDFD635}" type="parTrans" cxnId="{9DD40B9B-9E70-421A-BF78-15334577C2C6}">
      <dgm:prSet/>
      <dgm:spPr/>
      <dgm:t>
        <a:bodyPr/>
        <a:lstStyle/>
        <a:p>
          <a:endParaRPr lang="en-US"/>
        </a:p>
      </dgm:t>
    </dgm:pt>
    <dgm:pt modelId="{14BD033D-C3D3-413A-BF24-6411A493F024}" type="sibTrans" cxnId="{9DD40B9B-9E70-421A-BF78-15334577C2C6}">
      <dgm:prSet/>
      <dgm:spPr/>
      <dgm:t>
        <a:bodyPr/>
        <a:lstStyle/>
        <a:p>
          <a:endParaRPr lang="en-US"/>
        </a:p>
      </dgm:t>
    </dgm:pt>
    <dgm:pt modelId="{8578B2FC-16C7-47B4-ADC3-67801EA158D4}">
      <dgm:prSet phldrT="[Text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latin typeface="Arial Rounded MT Bold" panose="020F0704030504030204" pitchFamily="34" charset="0"/>
            </a:rPr>
            <a:t>Small Group Meetings</a:t>
          </a:r>
        </a:p>
      </dgm:t>
    </dgm:pt>
    <dgm:pt modelId="{52E525E8-B7F5-4212-B5ED-9CDD9C9D57D0}" type="parTrans" cxnId="{8B95B1AB-6490-4F3C-8F7C-05B7454165E7}">
      <dgm:prSet/>
      <dgm:spPr/>
      <dgm:t>
        <a:bodyPr/>
        <a:lstStyle/>
        <a:p>
          <a:endParaRPr lang="en-US"/>
        </a:p>
      </dgm:t>
    </dgm:pt>
    <dgm:pt modelId="{5C6B8A4D-B5E4-4738-A697-CD00DCD42BBA}" type="sibTrans" cxnId="{8B95B1AB-6490-4F3C-8F7C-05B7454165E7}">
      <dgm:prSet/>
      <dgm:spPr/>
      <dgm:t>
        <a:bodyPr/>
        <a:lstStyle/>
        <a:p>
          <a:endParaRPr lang="en-US"/>
        </a:p>
      </dgm:t>
    </dgm:pt>
    <dgm:pt modelId="{1C31F68E-E363-4BE0-9350-81A13541A21C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latin typeface="Arial Rounded MT Bold" panose="020F0704030504030204" pitchFamily="34" charset="0"/>
            </a:rPr>
            <a:t>One-on-One Meetings</a:t>
          </a:r>
        </a:p>
      </dgm:t>
    </dgm:pt>
    <dgm:pt modelId="{142ABD9F-E527-4D87-82C7-232194604C5E}" type="parTrans" cxnId="{6863441E-7C45-423C-9CC3-C2BBC7495721}">
      <dgm:prSet/>
      <dgm:spPr/>
      <dgm:t>
        <a:bodyPr/>
        <a:lstStyle/>
        <a:p>
          <a:endParaRPr lang="en-US"/>
        </a:p>
      </dgm:t>
    </dgm:pt>
    <dgm:pt modelId="{6CCEA21B-EC58-40F8-8D3B-F59B3E5CE7D6}" type="sibTrans" cxnId="{6863441E-7C45-423C-9CC3-C2BBC7495721}">
      <dgm:prSet/>
      <dgm:spPr/>
      <dgm:t>
        <a:bodyPr/>
        <a:lstStyle/>
        <a:p>
          <a:endParaRPr lang="en-US"/>
        </a:p>
      </dgm:t>
    </dgm:pt>
    <dgm:pt modelId="{8027939D-9B5B-4A88-BC7A-9DE4D871271E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latin typeface="Arial Rounded MT Bold" panose="020F0704030504030204" pitchFamily="34" charset="0"/>
            </a:rPr>
            <a:t>Lunch Time</a:t>
          </a:r>
        </a:p>
      </dgm:t>
    </dgm:pt>
    <dgm:pt modelId="{44C8CDAF-5106-4131-9395-C6A4D744DE78}" type="parTrans" cxnId="{89B8228D-48F1-48C2-9F58-7898B7F23759}">
      <dgm:prSet/>
      <dgm:spPr/>
      <dgm:t>
        <a:bodyPr/>
        <a:lstStyle/>
        <a:p>
          <a:endParaRPr lang="en-US"/>
        </a:p>
      </dgm:t>
    </dgm:pt>
    <dgm:pt modelId="{92620F2F-EF0A-40A8-9E80-0F2F123AE7F7}" type="sibTrans" cxnId="{89B8228D-48F1-48C2-9F58-7898B7F23759}">
      <dgm:prSet/>
      <dgm:spPr/>
      <dgm:t>
        <a:bodyPr/>
        <a:lstStyle/>
        <a:p>
          <a:endParaRPr lang="en-US"/>
        </a:p>
      </dgm:t>
    </dgm:pt>
    <dgm:pt modelId="{642F1EF0-AF86-49F0-B717-A0366A549CB7}" type="pres">
      <dgm:prSet presAssocID="{D0779BD6-AEAC-4F5A-8143-C3AF017D7B2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A5DFD0-CA2D-4C94-BF6C-070EB8A84F22}" type="pres">
      <dgm:prSet presAssocID="{277ABEFF-5EAE-4644-9200-FF2CDC730E89}" presName="node" presStyleLbl="node1" presStyleIdx="0" presStyleCnt="4" custLinFactNeighborX="-451" custLinFactNeighborY="7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AE732-A702-4BCD-BBE1-D448824E2100}" type="pres">
      <dgm:prSet presAssocID="{14BD033D-C3D3-413A-BF24-6411A493F024}" presName="sibTrans" presStyleCnt="0"/>
      <dgm:spPr/>
    </dgm:pt>
    <dgm:pt modelId="{09D02F53-1F28-4DCA-B186-1854DA9F3139}" type="pres">
      <dgm:prSet presAssocID="{8578B2FC-16C7-47B4-ADC3-67801EA158D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1535CE-FE82-4B34-94EE-0FC4408A0D19}" type="pres">
      <dgm:prSet presAssocID="{5C6B8A4D-B5E4-4738-A697-CD00DCD42BBA}" presName="sibTrans" presStyleCnt="0"/>
      <dgm:spPr/>
    </dgm:pt>
    <dgm:pt modelId="{6894E9F2-3E03-4709-95CF-B6F53065D8BB}" type="pres">
      <dgm:prSet presAssocID="{1C31F68E-E363-4BE0-9350-81A13541A21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F207B-4B91-45B9-BDE7-0A67288A804B}" type="pres">
      <dgm:prSet presAssocID="{6CCEA21B-EC58-40F8-8D3B-F59B3E5CE7D6}" presName="sibTrans" presStyleCnt="0"/>
      <dgm:spPr/>
    </dgm:pt>
    <dgm:pt modelId="{4068F142-2685-453D-A92C-7E16A8D416F0}" type="pres">
      <dgm:prSet presAssocID="{8027939D-9B5B-4A88-BC7A-9DE4D871271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3DD66F-406D-4E75-AD77-8DFEFA3BF82C}" type="presOf" srcId="{8027939D-9B5B-4A88-BC7A-9DE4D871271E}" destId="{4068F142-2685-453D-A92C-7E16A8D416F0}" srcOrd="0" destOrd="0" presId="urn:microsoft.com/office/officeart/2005/8/layout/default#1"/>
    <dgm:cxn modelId="{89B8228D-48F1-48C2-9F58-7898B7F23759}" srcId="{D0779BD6-AEAC-4F5A-8143-C3AF017D7B2E}" destId="{8027939D-9B5B-4A88-BC7A-9DE4D871271E}" srcOrd="3" destOrd="0" parTransId="{44C8CDAF-5106-4131-9395-C6A4D744DE78}" sibTransId="{92620F2F-EF0A-40A8-9E80-0F2F123AE7F7}"/>
    <dgm:cxn modelId="{45BF3DA0-C40D-464A-BD52-A79AF399A317}" type="presOf" srcId="{8578B2FC-16C7-47B4-ADC3-67801EA158D4}" destId="{09D02F53-1F28-4DCA-B186-1854DA9F3139}" srcOrd="0" destOrd="0" presId="urn:microsoft.com/office/officeart/2005/8/layout/default#1"/>
    <dgm:cxn modelId="{B86E1FCB-13E1-4DED-B036-2CC32A53B8D9}" type="presOf" srcId="{277ABEFF-5EAE-4644-9200-FF2CDC730E89}" destId="{68A5DFD0-CA2D-4C94-BF6C-070EB8A84F22}" srcOrd="0" destOrd="0" presId="urn:microsoft.com/office/officeart/2005/8/layout/default#1"/>
    <dgm:cxn modelId="{6863441E-7C45-423C-9CC3-C2BBC7495721}" srcId="{D0779BD6-AEAC-4F5A-8143-C3AF017D7B2E}" destId="{1C31F68E-E363-4BE0-9350-81A13541A21C}" srcOrd="2" destOrd="0" parTransId="{142ABD9F-E527-4D87-82C7-232194604C5E}" sibTransId="{6CCEA21B-EC58-40F8-8D3B-F59B3E5CE7D6}"/>
    <dgm:cxn modelId="{1363AB2A-3AE2-45CE-BA8C-1941C3EDAF5A}" type="presOf" srcId="{D0779BD6-AEAC-4F5A-8143-C3AF017D7B2E}" destId="{642F1EF0-AF86-49F0-B717-A0366A549CB7}" srcOrd="0" destOrd="0" presId="urn:microsoft.com/office/officeart/2005/8/layout/default#1"/>
    <dgm:cxn modelId="{FBD103A6-2B0D-4C7B-B7B1-D09E7305EEA0}" type="presOf" srcId="{1C31F68E-E363-4BE0-9350-81A13541A21C}" destId="{6894E9F2-3E03-4709-95CF-B6F53065D8BB}" srcOrd="0" destOrd="0" presId="urn:microsoft.com/office/officeart/2005/8/layout/default#1"/>
    <dgm:cxn modelId="{9DD40B9B-9E70-421A-BF78-15334577C2C6}" srcId="{D0779BD6-AEAC-4F5A-8143-C3AF017D7B2E}" destId="{277ABEFF-5EAE-4644-9200-FF2CDC730E89}" srcOrd="0" destOrd="0" parTransId="{F914D0A3-B97D-48EF-8158-7E4E9FDFD635}" sibTransId="{14BD033D-C3D3-413A-BF24-6411A493F024}"/>
    <dgm:cxn modelId="{8B95B1AB-6490-4F3C-8F7C-05B7454165E7}" srcId="{D0779BD6-AEAC-4F5A-8143-C3AF017D7B2E}" destId="{8578B2FC-16C7-47B4-ADC3-67801EA158D4}" srcOrd="1" destOrd="0" parTransId="{52E525E8-B7F5-4212-B5ED-9CDD9C9D57D0}" sibTransId="{5C6B8A4D-B5E4-4738-A697-CD00DCD42BBA}"/>
    <dgm:cxn modelId="{40605D49-B30A-4F2F-AF34-4DC0C244CC9E}" type="presParOf" srcId="{642F1EF0-AF86-49F0-B717-A0366A549CB7}" destId="{68A5DFD0-CA2D-4C94-BF6C-070EB8A84F22}" srcOrd="0" destOrd="0" presId="urn:microsoft.com/office/officeart/2005/8/layout/default#1"/>
    <dgm:cxn modelId="{477DF178-F372-40F3-B133-F53AA803472F}" type="presParOf" srcId="{642F1EF0-AF86-49F0-B717-A0366A549CB7}" destId="{83AAE732-A702-4BCD-BBE1-D448824E2100}" srcOrd="1" destOrd="0" presId="urn:microsoft.com/office/officeart/2005/8/layout/default#1"/>
    <dgm:cxn modelId="{4FB77C74-1775-4B45-8F7F-BDE65EEA67B5}" type="presParOf" srcId="{642F1EF0-AF86-49F0-B717-A0366A549CB7}" destId="{09D02F53-1F28-4DCA-B186-1854DA9F3139}" srcOrd="2" destOrd="0" presId="urn:microsoft.com/office/officeart/2005/8/layout/default#1"/>
    <dgm:cxn modelId="{527C2386-6223-4CA4-B6D6-57F120ADB1CD}" type="presParOf" srcId="{642F1EF0-AF86-49F0-B717-A0366A549CB7}" destId="{F61535CE-FE82-4B34-94EE-0FC4408A0D19}" srcOrd="3" destOrd="0" presId="urn:microsoft.com/office/officeart/2005/8/layout/default#1"/>
    <dgm:cxn modelId="{D240EA90-A1EE-4315-B930-16544B20E6FB}" type="presParOf" srcId="{642F1EF0-AF86-49F0-B717-A0366A549CB7}" destId="{6894E9F2-3E03-4709-95CF-B6F53065D8BB}" srcOrd="4" destOrd="0" presId="urn:microsoft.com/office/officeart/2005/8/layout/default#1"/>
    <dgm:cxn modelId="{7890C116-3C13-4A38-B048-4874D760E604}" type="presParOf" srcId="{642F1EF0-AF86-49F0-B717-A0366A549CB7}" destId="{234F207B-4B91-45B9-BDE7-0A67288A804B}" srcOrd="5" destOrd="0" presId="urn:microsoft.com/office/officeart/2005/8/layout/default#1"/>
    <dgm:cxn modelId="{CAFCF998-D3E2-405B-A3F3-0DB31970CD64}" type="presParOf" srcId="{642F1EF0-AF86-49F0-B717-A0366A549CB7}" destId="{4068F142-2685-453D-A92C-7E16A8D416F0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55B88F-9E12-41F2-A958-409112C50E8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2C268F-A437-48D1-A5A2-714C9ADC741A}">
      <dgm:prSet phldrT="[Text]"/>
      <dgm:spPr/>
      <dgm:t>
        <a:bodyPr/>
        <a:lstStyle/>
        <a:p>
          <a:r>
            <a:rPr lang="en-US" dirty="0"/>
            <a:t>H.S. Transcript</a:t>
          </a:r>
        </a:p>
        <a:p>
          <a:r>
            <a:rPr lang="en-US" dirty="0"/>
            <a:t>A-G courses only </a:t>
          </a:r>
        </a:p>
      </dgm:t>
    </dgm:pt>
    <dgm:pt modelId="{820BD22B-4A40-4066-B21F-0EA8D3C4A903}" type="parTrans" cxnId="{FEC11AEC-D916-4F0A-9338-8C99642663E9}">
      <dgm:prSet/>
      <dgm:spPr/>
      <dgm:t>
        <a:bodyPr/>
        <a:lstStyle/>
        <a:p>
          <a:endParaRPr lang="en-US"/>
        </a:p>
      </dgm:t>
    </dgm:pt>
    <dgm:pt modelId="{F5FD76E6-6049-4C73-8246-4FFB1387698E}" type="sibTrans" cxnId="{FEC11AEC-D916-4F0A-9338-8C99642663E9}">
      <dgm:prSet/>
      <dgm:spPr/>
      <dgm:t>
        <a:bodyPr/>
        <a:lstStyle/>
        <a:p>
          <a:endParaRPr lang="en-US"/>
        </a:p>
      </dgm:t>
    </dgm:pt>
    <dgm:pt modelId="{3C39FEB0-D6C9-430F-9514-AC3BE6E1F7E1}">
      <dgm:prSet phldrT="[Text]"/>
      <dgm:spPr/>
      <dgm:t>
        <a:bodyPr/>
        <a:lstStyle/>
        <a:p>
          <a:r>
            <a:rPr lang="en-US" dirty="0"/>
            <a:t>SAT/ACT/AP/ IB Scores </a:t>
          </a:r>
        </a:p>
      </dgm:t>
    </dgm:pt>
    <dgm:pt modelId="{E9771DEB-4D71-4CF3-BFA1-6EE3A49DD254}" type="parTrans" cxnId="{48BF810D-C9BE-4062-95FC-5BF8F2D8369E}">
      <dgm:prSet/>
      <dgm:spPr/>
      <dgm:t>
        <a:bodyPr/>
        <a:lstStyle/>
        <a:p>
          <a:endParaRPr lang="en-US"/>
        </a:p>
      </dgm:t>
    </dgm:pt>
    <dgm:pt modelId="{C0E15BE6-6F5E-491D-9898-986609F6CFD8}" type="sibTrans" cxnId="{48BF810D-C9BE-4062-95FC-5BF8F2D8369E}">
      <dgm:prSet/>
      <dgm:spPr/>
      <dgm:t>
        <a:bodyPr/>
        <a:lstStyle/>
        <a:p>
          <a:endParaRPr lang="en-US"/>
        </a:p>
      </dgm:t>
    </dgm:pt>
    <dgm:pt modelId="{8B929509-E584-40B7-88AF-710ED989C21C}">
      <dgm:prSet phldrT="[Text]"/>
      <dgm:spPr/>
      <dgm:t>
        <a:bodyPr/>
        <a:lstStyle/>
        <a:p>
          <a:r>
            <a:rPr lang="en-US" dirty="0"/>
            <a:t>Professional email address! </a:t>
          </a:r>
        </a:p>
      </dgm:t>
    </dgm:pt>
    <dgm:pt modelId="{C3205497-367D-4DE7-8340-60EB0FBBFF88}" type="parTrans" cxnId="{3791E975-E511-459F-91AA-0FD398949B90}">
      <dgm:prSet/>
      <dgm:spPr/>
      <dgm:t>
        <a:bodyPr/>
        <a:lstStyle/>
        <a:p>
          <a:endParaRPr lang="en-US"/>
        </a:p>
      </dgm:t>
    </dgm:pt>
    <dgm:pt modelId="{10CFC157-A82D-489B-996C-3116A7F5D852}" type="sibTrans" cxnId="{3791E975-E511-459F-91AA-0FD398949B90}">
      <dgm:prSet/>
      <dgm:spPr/>
      <dgm:t>
        <a:bodyPr/>
        <a:lstStyle/>
        <a:p>
          <a:endParaRPr lang="en-US"/>
        </a:p>
      </dgm:t>
    </dgm:pt>
    <dgm:pt modelId="{3C58D7C7-6232-4EA6-BC07-4DDDE8F2B2DD}">
      <dgm:prSet phldrT="[Text]"/>
      <dgm:spPr/>
      <dgm:t>
        <a:bodyPr/>
        <a:lstStyle/>
        <a:p>
          <a:r>
            <a:rPr lang="en-US" dirty="0"/>
            <a:t>Fee Waiver (4):</a:t>
          </a:r>
        </a:p>
        <a:p>
          <a:r>
            <a:rPr lang="en-US" dirty="0"/>
            <a:t>-Family’s income </a:t>
          </a:r>
        </a:p>
        <a:p>
          <a:r>
            <a:rPr lang="en-US" dirty="0"/>
            <a:t>-Household size</a:t>
          </a:r>
        </a:p>
      </dgm:t>
    </dgm:pt>
    <dgm:pt modelId="{ECB8FA11-9E87-4E95-87E7-B75430D2F416}" type="parTrans" cxnId="{CEFCFB8C-7080-4F91-84CD-7E9FC651FF67}">
      <dgm:prSet/>
      <dgm:spPr/>
      <dgm:t>
        <a:bodyPr/>
        <a:lstStyle/>
        <a:p>
          <a:endParaRPr lang="en-US"/>
        </a:p>
      </dgm:t>
    </dgm:pt>
    <dgm:pt modelId="{D29C9DDF-6BB2-418A-9AEA-713E2EFD3304}" type="sibTrans" cxnId="{CEFCFB8C-7080-4F91-84CD-7E9FC651FF67}">
      <dgm:prSet/>
      <dgm:spPr/>
      <dgm:t>
        <a:bodyPr/>
        <a:lstStyle/>
        <a:p>
          <a:endParaRPr lang="en-US"/>
        </a:p>
      </dgm:t>
    </dgm:pt>
    <dgm:pt modelId="{60164F43-B228-47DC-B273-165ECC07E9E3}">
      <dgm:prSet phldrT="[Text]"/>
      <dgm:spPr/>
      <dgm:t>
        <a:bodyPr/>
        <a:lstStyle/>
        <a:p>
          <a:r>
            <a:rPr lang="en-US" dirty="0"/>
            <a:t>Credit card</a:t>
          </a:r>
        </a:p>
        <a:p>
          <a:r>
            <a:rPr lang="en-US" dirty="0"/>
            <a:t>-$70 for CSU </a:t>
          </a:r>
        </a:p>
        <a:p>
          <a:r>
            <a:rPr lang="en-US" dirty="0"/>
            <a:t>-$70 for UC</a:t>
          </a:r>
        </a:p>
      </dgm:t>
    </dgm:pt>
    <dgm:pt modelId="{7307CD66-80A4-487C-81DF-AB3477FA410F}" type="parTrans" cxnId="{BD403567-415E-4474-9298-022A7EB44218}">
      <dgm:prSet/>
      <dgm:spPr/>
      <dgm:t>
        <a:bodyPr/>
        <a:lstStyle/>
        <a:p>
          <a:endParaRPr lang="en-US"/>
        </a:p>
      </dgm:t>
    </dgm:pt>
    <dgm:pt modelId="{431FB8B0-0E6A-42B4-BB3A-C5BDEDEBD2E6}" type="sibTrans" cxnId="{BD403567-415E-4474-9298-022A7EB44218}">
      <dgm:prSet/>
      <dgm:spPr/>
      <dgm:t>
        <a:bodyPr/>
        <a:lstStyle/>
        <a:p>
          <a:endParaRPr lang="en-US"/>
        </a:p>
      </dgm:t>
    </dgm:pt>
    <dgm:pt modelId="{652967A4-58BD-4319-89B9-12A0487FF180}" type="pres">
      <dgm:prSet presAssocID="{AB55B88F-9E12-41F2-A958-409112C50E8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F1F85F-736B-431B-896E-14B5B3A975D9}" type="pres">
      <dgm:prSet presAssocID="{452C268F-A437-48D1-A5A2-714C9ADC741A}" presName="node" presStyleLbl="node1" presStyleIdx="0" presStyleCnt="5" custScaleX="111473" custScaleY="1125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D55C67-1E71-434B-9B47-48AD21FCEC58}" type="pres">
      <dgm:prSet presAssocID="{452C268F-A437-48D1-A5A2-714C9ADC741A}" presName="spNode" presStyleCnt="0"/>
      <dgm:spPr/>
    </dgm:pt>
    <dgm:pt modelId="{D2124BA3-37F7-419B-A746-1815B1968047}" type="pres">
      <dgm:prSet presAssocID="{F5FD76E6-6049-4C73-8246-4FFB1387698E}" presName="sibTrans" presStyleLbl="sibTrans1D1" presStyleIdx="0" presStyleCnt="5"/>
      <dgm:spPr/>
      <dgm:t>
        <a:bodyPr/>
        <a:lstStyle/>
        <a:p>
          <a:endParaRPr lang="en-US"/>
        </a:p>
      </dgm:t>
    </dgm:pt>
    <dgm:pt modelId="{C1031423-28F4-4A8F-91C9-55E0DBC8E6A7}" type="pres">
      <dgm:prSet presAssocID="{3C39FEB0-D6C9-430F-9514-AC3BE6E1F7E1}" presName="node" presStyleLbl="node1" presStyleIdx="1" presStyleCnt="5" custScaleX="127844" custScaleY="1291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E843DC-7C2A-43F3-9620-7878E9B72C1C}" type="pres">
      <dgm:prSet presAssocID="{3C39FEB0-D6C9-430F-9514-AC3BE6E1F7E1}" presName="spNode" presStyleCnt="0"/>
      <dgm:spPr/>
    </dgm:pt>
    <dgm:pt modelId="{6F864206-A018-4302-9214-96DD7CFF8A02}" type="pres">
      <dgm:prSet presAssocID="{C0E15BE6-6F5E-491D-9898-986609F6CFD8}" presName="sibTrans" presStyleLbl="sibTrans1D1" presStyleIdx="1" presStyleCnt="5"/>
      <dgm:spPr/>
      <dgm:t>
        <a:bodyPr/>
        <a:lstStyle/>
        <a:p>
          <a:endParaRPr lang="en-US"/>
        </a:p>
      </dgm:t>
    </dgm:pt>
    <dgm:pt modelId="{73FD7033-C0F4-4C35-B317-B24E314BCCB2}" type="pres">
      <dgm:prSet presAssocID="{8B929509-E584-40B7-88AF-710ED989C21C}" presName="node" presStyleLbl="node1" presStyleIdx="2" presStyleCnt="5" custScaleX="112014" custScaleY="131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83D7A0-8D33-40FF-BC57-A7790C981602}" type="pres">
      <dgm:prSet presAssocID="{8B929509-E584-40B7-88AF-710ED989C21C}" presName="spNode" presStyleCnt="0"/>
      <dgm:spPr/>
    </dgm:pt>
    <dgm:pt modelId="{F2A486AC-1353-41C4-9462-B228C713A8B5}" type="pres">
      <dgm:prSet presAssocID="{10CFC157-A82D-489B-996C-3116A7F5D852}" presName="sibTrans" presStyleLbl="sibTrans1D1" presStyleIdx="2" presStyleCnt="5"/>
      <dgm:spPr/>
      <dgm:t>
        <a:bodyPr/>
        <a:lstStyle/>
        <a:p>
          <a:endParaRPr lang="en-US"/>
        </a:p>
      </dgm:t>
    </dgm:pt>
    <dgm:pt modelId="{C6EA1371-18AC-4C50-85DE-15259D113E18}" type="pres">
      <dgm:prSet presAssocID="{3C58D7C7-6232-4EA6-BC07-4DDDE8F2B2DD}" presName="node" presStyleLbl="node1" presStyleIdx="3" presStyleCnt="5" custScaleX="119483" custScaleY="1408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FC0C6-02C0-4E6F-A90A-716CAE2E6657}" type="pres">
      <dgm:prSet presAssocID="{3C58D7C7-6232-4EA6-BC07-4DDDE8F2B2DD}" presName="spNode" presStyleCnt="0"/>
      <dgm:spPr/>
    </dgm:pt>
    <dgm:pt modelId="{E4A4C409-7CE2-431E-88FB-FBA64818313F}" type="pres">
      <dgm:prSet presAssocID="{D29C9DDF-6BB2-418A-9AEA-713E2EFD3304}" presName="sibTrans" presStyleLbl="sibTrans1D1" presStyleIdx="3" presStyleCnt="5"/>
      <dgm:spPr/>
      <dgm:t>
        <a:bodyPr/>
        <a:lstStyle/>
        <a:p>
          <a:endParaRPr lang="en-US"/>
        </a:p>
      </dgm:t>
    </dgm:pt>
    <dgm:pt modelId="{73AA9736-89B3-47D6-8EB8-941A4FD05544}" type="pres">
      <dgm:prSet presAssocID="{60164F43-B228-47DC-B273-165ECC07E9E3}" presName="node" presStyleLbl="node1" presStyleIdx="4" presStyleCnt="5" custScaleX="122254" custScaleY="13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1F3BB-2865-4B49-8B15-B5E485CB0010}" type="pres">
      <dgm:prSet presAssocID="{60164F43-B228-47DC-B273-165ECC07E9E3}" presName="spNode" presStyleCnt="0"/>
      <dgm:spPr/>
    </dgm:pt>
    <dgm:pt modelId="{6B0017F6-B5B0-4141-B68C-7C43B77810B1}" type="pres">
      <dgm:prSet presAssocID="{431FB8B0-0E6A-42B4-BB3A-C5BDEDEBD2E6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3FCBA215-B21A-4614-9BC8-3F1B88E81B1D}" type="presOf" srcId="{3C58D7C7-6232-4EA6-BC07-4DDDE8F2B2DD}" destId="{C6EA1371-18AC-4C50-85DE-15259D113E18}" srcOrd="0" destOrd="0" presId="urn:microsoft.com/office/officeart/2005/8/layout/cycle5"/>
    <dgm:cxn modelId="{3791E975-E511-459F-91AA-0FD398949B90}" srcId="{AB55B88F-9E12-41F2-A958-409112C50E88}" destId="{8B929509-E584-40B7-88AF-710ED989C21C}" srcOrd="2" destOrd="0" parTransId="{C3205497-367D-4DE7-8340-60EB0FBBFF88}" sibTransId="{10CFC157-A82D-489B-996C-3116A7F5D852}"/>
    <dgm:cxn modelId="{124EEE3A-9B66-4E40-B0B7-C176DB6525DD}" type="presOf" srcId="{431FB8B0-0E6A-42B4-BB3A-C5BDEDEBD2E6}" destId="{6B0017F6-B5B0-4141-B68C-7C43B77810B1}" srcOrd="0" destOrd="0" presId="urn:microsoft.com/office/officeart/2005/8/layout/cycle5"/>
    <dgm:cxn modelId="{B6FD63E3-637D-4487-B613-654401C3A800}" type="presOf" srcId="{D29C9DDF-6BB2-418A-9AEA-713E2EFD3304}" destId="{E4A4C409-7CE2-431E-88FB-FBA64818313F}" srcOrd="0" destOrd="0" presId="urn:microsoft.com/office/officeart/2005/8/layout/cycle5"/>
    <dgm:cxn modelId="{C0226010-9651-4120-9A0B-8E722D9ABFAD}" type="presOf" srcId="{452C268F-A437-48D1-A5A2-714C9ADC741A}" destId="{33F1F85F-736B-431B-896E-14B5B3A975D9}" srcOrd="0" destOrd="0" presId="urn:microsoft.com/office/officeart/2005/8/layout/cycle5"/>
    <dgm:cxn modelId="{10283A10-6C44-489A-91FF-0B8C5322DE33}" type="presOf" srcId="{10CFC157-A82D-489B-996C-3116A7F5D852}" destId="{F2A486AC-1353-41C4-9462-B228C713A8B5}" srcOrd="0" destOrd="0" presId="urn:microsoft.com/office/officeart/2005/8/layout/cycle5"/>
    <dgm:cxn modelId="{24B8CBC3-0993-48A8-8722-54B2E71DDF18}" type="presOf" srcId="{AB55B88F-9E12-41F2-A958-409112C50E88}" destId="{652967A4-58BD-4319-89B9-12A0487FF180}" srcOrd="0" destOrd="0" presId="urn:microsoft.com/office/officeart/2005/8/layout/cycle5"/>
    <dgm:cxn modelId="{507EA3BA-554F-4623-B4B9-952EC2B1728A}" type="presOf" srcId="{3C39FEB0-D6C9-430F-9514-AC3BE6E1F7E1}" destId="{C1031423-28F4-4A8F-91C9-55E0DBC8E6A7}" srcOrd="0" destOrd="0" presId="urn:microsoft.com/office/officeart/2005/8/layout/cycle5"/>
    <dgm:cxn modelId="{1B3B66D3-6EFA-4AAF-9034-9B550C4AFD54}" type="presOf" srcId="{F5FD76E6-6049-4C73-8246-4FFB1387698E}" destId="{D2124BA3-37F7-419B-A746-1815B1968047}" srcOrd="0" destOrd="0" presId="urn:microsoft.com/office/officeart/2005/8/layout/cycle5"/>
    <dgm:cxn modelId="{0A729B5B-1217-444D-84FC-BBA8EAAA3783}" type="presOf" srcId="{C0E15BE6-6F5E-491D-9898-986609F6CFD8}" destId="{6F864206-A018-4302-9214-96DD7CFF8A02}" srcOrd="0" destOrd="0" presId="urn:microsoft.com/office/officeart/2005/8/layout/cycle5"/>
    <dgm:cxn modelId="{48BF810D-C9BE-4062-95FC-5BF8F2D8369E}" srcId="{AB55B88F-9E12-41F2-A958-409112C50E88}" destId="{3C39FEB0-D6C9-430F-9514-AC3BE6E1F7E1}" srcOrd="1" destOrd="0" parTransId="{E9771DEB-4D71-4CF3-BFA1-6EE3A49DD254}" sibTransId="{C0E15BE6-6F5E-491D-9898-986609F6CFD8}"/>
    <dgm:cxn modelId="{CEFCFB8C-7080-4F91-84CD-7E9FC651FF67}" srcId="{AB55B88F-9E12-41F2-A958-409112C50E88}" destId="{3C58D7C7-6232-4EA6-BC07-4DDDE8F2B2DD}" srcOrd="3" destOrd="0" parTransId="{ECB8FA11-9E87-4E95-87E7-B75430D2F416}" sibTransId="{D29C9DDF-6BB2-418A-9AEA-713E2EFD3304}"/>
    <dgm:cxn modelId="{EEB7CBE8-DC53-45A7-BCA1-199F24B0BBF0}" type="presOf" srcId="{8B929509-E584-40B7-88AF-710ED989C21C}" destId="{73FD7033-C0F4-4C35-B317-B24E314BCCB2}" srcOrd="0" destOrd="0" presId="urn:microsoft.com/office/officeart/2005/8/layout/cycle5"/>
    <dgm:cxn modelId="{BD403567-415E-4474-9298-022A7EB44218}" srcId="{AB55B88F-9E12-41F2-A958-409112C50E88}" destId="{60164F43-B228-47DC-B273-165ECC07E9E3}" srcOrd="4" destOrd="0" parTransId="{7307CD66-80A4-487C-81DF-AB3477FA410F}" sibTransId="{431FB8B0-0E6A-42B4-BB3A-C5BDEDEBD2E6}"/>
    <dgm:cxn modelId="{26BFEE86-C7C2-4346-948A-38B3A319C89A}" type="presOf" srcId="{60164F43-B228-47DC-B273-165ECC07E9E3}" destId="{73AA9736-89B3-47D6-8EB8-941A4FD05544}" srcOrd="0" destOrd="0" presId="urn:microsoft.com/office/officeart/2005/8/layout/cycle5"/>
    <dgm:cxn modelId="{FEC11AEC-D916-4F0A-9338-8C99642663E9}" srcId="{AB55B88F-9E12-41F2-A958-409112C50E88}" destId="{452C268F-A437-48D1-A5A2-714C9ADC741A}" srcOrd="0" destOrd="0" parTransId="{820BD22B-4A40-4066-B21F-0EA8D3C4A903}" sibTransId="{F5FD76E6-6049-4C73-8246-4FFB1387698E}"/>
    <dgm:cxn modelId="{84417987-AC4F-4638-A198-5E03A6EE820C}" type="presParOf" srcId="{652967A4-58BD-4319-89B9-12A0487FF180}" destId="{33F1F85F-736B-431B-896E-14B5B3A975D9}" srcOrd="0" destOrd="0" presId="urn:microsoft.com/office/officeart/2005/8/layout/cycle5"/>
    <dgm:cxn modelId="{F8ADFC72-0639-4001-B342-BCC5443DB10B}" type="presParOf" srcId="{652967A4-58BD-4319-89B9-12A0487FF180}" destId="{69D55C67-1E71-434B-9B47-48AD21FCEC58}" srcOrd="1" destOrd="0" presId="urn:microsoft.com/office/officeart/2005/8/layout/cycle5"/>
    <dgm:cxn modelId="{72C2B40B-6827-4E92-89BD-13ACBA35F1E0}" type="presParOf" srcId="{652967A4-58BD-4319-89B9-12A0487FF180}" destId="{D2124BA3-37F7-419B-A746-1815B1968047}" srcOrd="2" destOrd="0" presId="urn:microsoft.com/office/officeart/2005/8/layout/cycle5"/>
    <dgm:cxn modelId="{0969AB2F-C857-49AB-9D51-4590F74E2347}" type="presParOf" srcId="{652967A4-58BD-4319-89B9-12A0487FF180}" destId="{C1031423-28F4-4A8F-91C9-55E0DBC8E6A7}" srcOrd="3" destOrd="0" presId="urn:microsoft.com/office/officeart/2005/8/layout/cycle5"/>
    <dgm:cxn modelId="{64BA0E9A-ADE4-485D-821F-6B430E012CF0}" type="presParOf" srcId="{652967A4-58BD-4319-89B9-12A0487FF180}" destId="{49E843DC-7C2A-43F3-9620-7878E9B72C1C}" srcOrd="4" destOrd="0" presId="urn:microsoft.com/office/officeart/2005/8/layout/cycle5"/>
    <dgm:cxn modelId="{6961CC19-5E7E-4EA8-B3FB-FE8599346750}" type="presParOf" srcId="{652967A4-58BD-4319-89B9-12A0487FF180}" destId="{6F864206-A018-4302-9214-96DD7CFF8A02}" srcOrd="5" destOrd="0" presId="urn:microsoft.com/office/officeart/2005/8/layout/cycle5"/>
    <dgm:cxn modelId="{4B51350F-13C5-4E2B-A002-92F572279449}" type="presParOf" srcId="{652967A4-58BD-4319-89B9-12A0487FF180}" destId="{73FD7033-C0F4-4C35-B317-B24E314BCCB2}" srcOrd="6" destOrd="0" presId="urn:microsoft.com/office/officeart/2005/8/layout/cycle5"/>
    <dgm:cxn modelId="{A7794668-8707-43F3-82C4-43B6BCC94B3B}" type="presParOf" srcId="{652967A4-58BD-4319-89B9-12A0487FF180}" destId="{A083D7A0-8D33-40FF-BC57-A7790C981602}" srcOrd="7" destOrd="0" presId="urn:microsoft.com/office/officeart/2005/8/layout/cycle5"/>
    <dgm:cxn modelId="{11438ACE-4D6B-417F-91C2-85C45FDC00C3}" type="presParOf" srcId="{652967A4-58BD-4319-89B9-12A0487FF180}" destId="{F2A486AC-1353-41C4-9462-B228C713A8B5}" srcOrd="8" destOrd="0" presId="urn:microsoft.com/office/officeart/2005/8/layout/cycle5"/>
    <dgm:cxn modelId="{F6E44B4C-B27A-4C93-9EC0-24D928A38F82}" type="presParOf" srcId="{652967A4-58BD-4319-89B9-12A0487FF180}" destId="{C6EA1371-18AC-4C50-85DE-15259D113E18}" srcOrd="9" destOrd="0" presId="urn:microsoft.com/office/officeart/2005/8/layout/cycle5"/>
    <dgm:cxn modelId="{21D5E988-2A6B-4578-9E56-ED3876C92837}" type="presParOf" srcId="{652967A4-58BD-4319-89B9-12A0487FF180}" destId="{6FBFC0C6-02C0-4E6F-A90A-716CAE2E6657}" srcOrd="10" destOrd="0" presId="urn:microsoft.com/office/officeart/2005/8/layout/cycle5"/>
    <dgm:cxn modelId="{B1A33EA0-F945-4042-88DA-4F506986AF77}" type="presParOf" srcId="{652967A4-58BD-4319-89B9-12A0487FF180}" destId="{E4A4C409-7CE2-431E-88FB-FBA64818313F}" srcOrd="11" destOrd="0" presId="urn:microsoft.com/office/officeart/2005/8/layout/cycle5"/>
    <dgm:cxn modelId="{EC045CB5-671D-4171-9362-5DDD3AD368CA}" type="presParOf" srcId="{652967A4-58BD-4319-89B9-12A0487FF180}" destId="{73AA9736-89B3-47D6-8EB8-941A4FD05544}" srcOrd="12" destOrd="0" presId="urn:microsoft.com/office/officeart/2005/8/layout/cycle5"/>
    <dgm:cxn modelId="{7960F993-4B96-49F9-B19F-0AB970F81466}" type="presParOf" srcId="{652967A4-58BD-4319-89B9-12A0487FF180}" destId="{1C91F3BB-2865-4B49-8B15-B5E485CB0010}" srcOrd="13" destOrd="0" presId="urn:microsoft.com/office/officeart/2005/8/layout/cycle5"/>
    <dgm:cxn modelId="{F2E8E7DD-354D-4C67-9D3E-49FB034EB0F5}" type="presParOf" srcId="{652967A4-58BD-4319-89B9-12A0487FF180}" destId="{6B0017F6-B5B0-4141-B68C-7C43B77810B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6C52C1-E348-41E3-88BD-A89E10D5348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954BDD0-294C-4985-A980-81B4574A8DA0}" type="pres">
      <dgm:prSet presAssocID="{C26C52C1-E348-41E3-88BD-A89E10D53482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75AF8BF-F57B-41B5-8C50-6DB859CC77EE}" type="presOf" srcId="{C26C52C1-E348-41E3-88BD-A89E10D53482}" destId="{3954BDD0-294C-4985-A980-81B4574A8DA0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2B6220-0806-49FB-BFDA-7A2686949ECA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0668B3-6562-453F-8082-014A2B6A8B24}">
      <dgm:prSet phldrT="[Text]" custT="1"/>
      <dgm:spPr/>
      <dgm:t>
        <a:bodyPr anchor="t"/>
        <a:lstStyle/>
        <a:p>
          <a:pPr algn="l"/>
          <a:r>
            <a:rPr lang="en-US" sz="1400" dirty="0"/>
            <a:t>-GPA</a:t>
          </a:r>
        </a:p>
        <a:p>
          <a:pPr algn="l"/>
          <a:r>
            <a:rPr lang="en-US" sz="1400" dirty="0"/>
            <a:t>-A-G Requirements </a:t>
          </a:r>
        </a:p>
        <a:p>
          <a:pPr algn="l"/>
          <a:r>
            <a:rPr lang="en-US" sz="1400" dirty="0"/>
            <a:t>-SAT/ACT Scores</a:t>
          </a:r>
        </a:p>
        <a:p>
          <a:pPr algn="l"/>
          <a:r>
            <a:rPr lang="en-US" sz="1400" dirty="0"/>
            <a:t>-AP/IB Scores</a:t>
          </a:r>
        </a:p>
        <a:p>
          <a:pPr algn="l"/>
          <a:endParaRPr lang="en-US" sz="1600" dirty="0"/>
        </a:p>
      </dgm:t>
    </dgm:pt>
    <dgm:pt modelId="{8C9C647A-38E5-43B8-82A0-1565543BD016}" type="parTrans" cxnId="{DA9DB604-1FCA-4311-AC04-A628A766634B}">
      <dgm:prSet/>
      <dgm:spPr/>
      <dgm:t>
        <a:bodyPr/>
        <a:lstStyle/>
        <a:p>
          <a:endParaRPr lang="en-US"/>
        </a:p>
      </dgm:t>
    </dgm:pt>
    <dgm:pt modelId="{11BE08A5-580E-496F-866A-FB886188ACE4}" type="sibTrans" cxnId="{DA9DB604-1FCA-4311-AC04-A628A766634B}">
      <dgm:prSet/>
      <dgm:spPr/>
      <dgm:t>
        <a:bodyPr/>
        <a:lstStyle/>
        <a:p>
          <a:endParaRPr lang="en-US"/>
        </a:p>
      </dgm:t>
    </dgm:pt>
    <dgm:pt modelId="{CBC82DBB-0A87-4D60-A7E8-DADBC70FA864}">
      <dgm:prSet phldrT="[Text]" custT="1"/>
      <dgm:spPr>
        <a:solidFill>
          <a:srgbClr val="0070C0"/>
        </a:solidFill>
      </dgm:spPr>
      <dgm:t>
        <a:bodyPr anchor="t"/>
        <a:lstStyle/>
        <a:p>
          <a:pPr algn="l"/>
          <a:r>
            <a:rPr lang="en-US" sz="1400" dirty="0"/>
            <a:t>-GPA</a:t>
          </a:r>
        </a:p>
        <a:p>
          <a:pPr algn="l"/>
          <a:r>
            <a:rPr lang="en-US" sz="1400" dirty="0"/>
            <a:t>-A-G Requirements </a:t>
          </a:r>
        </a:p>
        <a:p>
          <a:pPr algn="l"/>
          <a:r>
            <a:rPr lang="en-US" sz="1400" dirty="0"/>
            <a:t>-SAT/ACT Scores</a:t>
          </a:r>
        </a:p>
        <a:p>
          <a:pPr algn="l"/>
          <a:r>
            <a:rPr lang="en-US" sz="1400" dirty="0"/>
            <a:t>-AP/IB Scores</a:t>
          </a:r>
        </a:p>
        <a:p>
          <a:pPr algn="l"/>
          <a:r>
            <a:rPr lang="en-US" sz="1400" dirty="0"/>
            <a:t>-Personal Insight Questions</a:t>
          </a:r>
        </a:p>
      </dgm:t>
    </dgm:pt>
    <dgm:pt modelId="{EB9F7B04-8003-455F-8BF6-74D1D24A0A0C}" type="parTrans" cxnId="{92C2957A-13D3-4780-A713-01057E20C3F2}">
      <dgm:prSet/>
      <dgm:spPr/>
      <dgm:t>
        <a:bodyPr/>
        <a:lstStyle/>
        <a:p>
          <a:endParaRPr lang="en-US"/>
        </a:p>
      </dgm:t>
    </dgm:pt>
    <dgm:pt modelId="{8C95FDAF-5942-469C-A6A5-58D5153D7378}" type="sibTrans" cxnId="{92C2957A-13D3-4780-A713-01057E20C3F2}">
      <dgm:prSet/>
      <dgm:spPr/>
      <dgm:t>
        <a:bodyPr/>
        <a:lstStyle/>
        <a:p>
          <a:endParaRPr lang="en-US"/>
        </a:p>
      </dgm:t>
    </dgm:pt>
    <dgm:pt modelId="{CBC8C381-B1DA-4A24-BA92-F4E8E7DC370B}">
      <dgm:prSet phldrT="[Text]" custT="1"/>
      <dgm:spPr>
        <a:solidFill>
          <a:schemeClr val="accent4">
            <a:lumMod val="50000"/>
          </a:schemeClr>
        </a:solidFill>
      </dgm:spPr>
      <dgm:t>
        <a:bodyPr anchor="t"/>
        <a:lstStyle/>
        <a:p>
          <a:pPr algn="l"/>
          <a:r>
            <a:rPr lang="en-US" sz="1400" dirty="0"/>
            <a:t>-GPA</a:t>
          </a:r>
        </a:p>
        <a:p>
          <a:pPr algn="l"/>
          <a:r>
            <a:rPr lang="en-US" sz="1400" dirty="0"/>
            <a:t>-A-G Requirements </a:t>
          </a:r>
        </a:p>
        <a:p>
          <a:pPr algn="l"/>
          <a:r>
            <a:rPr lang="en-US" sz="1400" dirty="0"/>
            <a:t>-SAT/ACT Scores</a:t>
          </a:r>
        </a:p>
        <a:p>
          <a:pPr algn="l"/>
          <a:r>
            <a:rPr lang="en-US" sz="1400" dirty="0"/>
            <a:t>-AP/IB Scores</a:t>
          </a:r>
        </a:p>
        <a:p>
          <a:pPr algn="l"/>
          <a:r>
            <a:rPr lang="en-US" sz="1400" dirty="0"/>
            <a:t>-Common App/CSS Profile</a:t>
          </a:r>
        </a:p>
        <a:p>
          <a:pPr algn="l"/>
          <a:r>
            <a:rPr lang="en-US" sz="1400" dirty="0"/>
            <a:t>-Letters of Recommendation if asked  </a:t>
          </a:r>
        </a:p>
      </dgm:t>
    </dgm:pt>
    <dgm:pt modelId="{0F0234FA-7DF7-4CE9-A477-4FFFB61B52FB}" type="parTrans" cxnId="{A72885BF-6CF4-4740-9F4F-907717F905FC}">
      <dgm:prSet/>
      <dgm:spPr/>
      <dgm:t>
        <a:bodyPr/>
        <a:lstStyle/>
        <a:p>
          <a:endParaRPr lang="en-US"/>
        </a:p>
      </dgm:t>
    </dgm:pt>
    <dgm:pt modelId="{5E7BAA26-D0B8-4F6D-A077-E81F3B94676A}" type="sibTrans" cxnId="{A72885BF-6CF4-4740-9F4F-907717F905FC}">
      <dgm:prSet/>
      <dgm:spPr/>
      <dgm:t>
        <a:bodyPr/>
        <a:lstStyle/>
        <a:p>
          <a:endParaRPr lang="en-US"/>
        </a:p>
      </dgm:t>
    </dgm:pt>
    <dgm:pt modelId="{7039DA67-6B92-4AFB-AFB1-747A04EEBB57}" type="pres">
      <dgm:prSet presAssocID="{372B6220-0806-49FB-BFDA-7A2686949EC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2ED8CD-A37F-4C56-AE59-AAE20B850242}" type="pres">
      <dgm:prSet presAssocID="{372B6220-0806-49FB-BFDA-7A2686949ECA}" presName="fgShape" presStyleLbl="fgShp" presStyleIdx="0" presStyleCnt="1" custFlipHor="1" custScaleX="104743" custScaleY="122287" custLinFactNeighborX="988" custLinFactNeighborY="4536"/>
      <dgm:spPr/>
    </dgm:pt>
    <dgm:pt modelId="{3867F871-7014-42A9-97AF-2380567FF22F}" type="pres">
      <dgm:prSet presAssocID="{372B6220-0806-49FB-BFDA-7A2686949ECA}" presName="linComp" presStyleCnt="0"/>
      <dgm:spPr/>
    </dgm:pt>
    <dgm:pt modelId="{72FAB065-54D7-4146-B772-3C232A75A5D9}" type="pres">
      <dgm:prSet presAssocID="{9D0668B3-6562-453F-8082-014A2B6A8B24}" presName="compNode" presStyleCnt="0"/>
      <dgm:spPr/>
    </dgm:pt>
    <dgm:pt modelId="{6293B836-ABC2-4325-9FDC-EAD5EC441C3C}" type="pres">
      <dgm:prSet presAssocID="{9D0668B3-6562-453F-8082-014A2B6A8B24}" presName="bkgdShape" presStyleLbl="node1" presStyleIdx="0" presStyleCnt="3" custLinFactNeighborX="341"/>
      <dgm:spPr/>
      <dgm:t>
        <a:bodyPr/>
        <a:lstStyle/>
        <a:p>
          <a:endParaRPr lang="en-US"/>
        </a:p>
      </dgm:t>
    </dgm:pt>
    <dgm:pt modelId="{B4EA65ED-6A99-4AE8-8C4E-78B9F3BA7079}" type="pres">
      <dgm:prSet presAssocID="{9D0668B3-6562-453F-8082-014A2B6A8B24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6769D6-5725-46A5-8A5E-1059001C8F83}" type="pres">
      <dgm:prSet presAssocID="{9D0668B3-6562-453F-8082-014A2B6A8B24}" presName="invisiNode" presStyleLbl="node1" presStyleIdx="0" presStyleCnt="3"/>
      <dgm:spPr/>
    </dgm:pt>
    <dgm:pt modelId="{51489828-2838-4764-815D-31B8A522453F}" type="pres">
      <dgm:prSet presAssocID="{9D0668B3-6562-453F-8082-014A2B6A8B24}" presName="imagNode" presStyleLbl="fgImgPlace1" presStyleIdx="0" presStyleCnt="3" custScaleX="94752" custScaleY="97326" custLinFactNeighborX="831" custLinFactNeighborY="-14696"/>
      <dgm:spPr/>
    </dgm:pt>
    <dgm:pt modelId="{9D2565D0-7935-47D1-984F-F716BEC9BA31}" type="pres">
      <dgm:prSet presAssocID="{11BE08A5-580E-496F-866A-FB886188ACE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F4044E41-7F27-4BA3-AAD5-A3765F8303A7}" type="pres">
      <dgm:prSet presAssocID="{CBC82DBB-0A87-4D60-A7E8-DADBC70FA864}" presName="compNode" presStyleCnt="0"/>
      <dgm:spPr/>
    </dgm:pt>
    <dgm:pt modelId="{75DFB54F-7C5F-446C-93E4-51FA3027DF74}" type="pres">
      <dgm:prSet presAssocID="{CBC82DBB-0A87-4D60-A7E8-DADBC70FA864}" presName="bkgdShape" presStyleLbl="node1" presStyleIdx="1" presStyleCnt="3" custLinFactNeighborX="94"/>
      <dgm:spPr/>
      <dgm:t>
        <a:bodyPr/>
        <a:lstStyle/>
        <a:p>
          <a:endParaRPr lang="en-US"/>
        </a:p>
      </dgm:t>
    </dgm:pt>
    <dgm:pt modelId="{9CE21523-7A5D-43C6-B583-6C75DAE38E98}" type="pres">
      <dgm:prSet presAssocID="{CBC82DBB-0A87-4D60-A7E8-DADBC70FA864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8D4E3E-AB9D-4F80-9CED-188CAD45BBB9}" type="pres">
      <dgm:prSet presAssocID="{CBC82DBB-0A87-4D60-A7E8-DADBC70FA864}" presName="invisiNode" presStyleLbl="node1" presStyleIdx="1" presStyleCnt="3"/>
      <dgm:spPr/>
    </dgm:pt>
    <dgm:pt modelId="{DC533FC5-040E-4DE5-B143-5F1FA4EBF756}" type="pres">
      <dgm:prSet presAssocID="{CBC82DBB-0A87-4D60-A7E8-DADBC70FA864}" presName="imagNode" presStyleLbl="fgImgPlace1" presStyleIdx="1" presStyleCnt="3" custLinFactNeighborX="3406" custLinFactNeighborY="-13359"/>
      <dgm:spPr/>
    </dgm:pt>
    <dgm:pt modelId="{A9A6B7EC-42A3-4009-86BF-942C2EB9885D}" type="pres">
      <dgm:prSet presAssocID="{8C95FDAF-5942-469C-A6A5-58D5153D7378}" presName="sibTrans" presStyleLbl="sibTrans2D1" presStyleIdx="0" presStyleCnt="0"/>
      <dgm:spPr/>
      <dgm:t>
        <a:bodyPr/>
        <a:lstStyle/>
        <a:p>
          <a:endParaRPr lang="en-US"/>
        </a:p>
      </dgm:t>
    </dgm:pt>
    <dgm:pt modelId="{C5FE61F4-0E13-4D38-AD9D-94E440A30184}" type="pres">
      <dgm:prSet presAssocID="{CBC8C381-B1DA-4A24-BA92-F4E8E7DC370B}" presName="compNode" presStyleCnt="0"/>
      <dgm:spPr/>
    </dgm:pt>
    <dgm:pt modelId="{1C164C7D-FAD6-4D0B-B2DC-8A0226C9B6F0}" type="pres">
      <dgm:prSet presAssocID="{CBC8C381-B1DA-4A24-BA92-F4E8E7DC370B}" presName="bkgdShape" presStyleLbl="node1" presStyleIdx="2" presStyleCnt="3" custLinFactNeighborX="45"/>
      <dgm:spPr/>
      <dgm:t>
        <a:bodyPr/>
        <a:lstStyle/>
        <a:p>
          <a:endParaRPr lang="en-US"/>
        </a:p>
      </dgm:t>
    </dgm:pt>
    <dgm:pt modelId="{CC0C7128-5EB4-4AA7-BFDB-A9442BE64D3C}" type="pres">
      <dgm:prSet presAssocID="{CBC8C381-B1DA-4A24-BA92-F4E8E7DC370B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3A84C9-7641-4DD1-84C7-6F283EA0116D}" type="pres">
      <dgm:prSet presAssocID="{CBC8C381-B1DA-4A24-BA92-F4E8E7DC370B}" presName="invisiNode" presStyleLbl="node1" presStyleIdx="2" presStyleCnt="3"/>
      <dgm:spPr/>
    </dgm:pt>
    <dgm:pt modelId="{D9E21108-1E72-4257-A0B1-1A3CAB411788}" type="pres">
      <dgm:prSet presAssocID="{CBC8C381-B1DA-4A24-BA92-F4E8E7DC370B}" presName="imagNode" presStyleLbl="fgImgPlace1" presStyleIdx="2" presStyleCnt="3" custLinFactNeighborX="8016" custLinFactNeighborY="-13359"/>
      <dgm:spPr/>
    </dgm:pt>
  </dgm:ptLst>
  <dgm:cxnLst>
    <dgm:cxn modelId="{26734BFD-B287-4E58-9942-2E38D569A678}" type="presOf" srcId="{CBC82DBB-0A87-4D60-A7E8-DADBC70FA864}" destId="{9CE21523-7A5D-43C6-B583-6C75DAE38E98}" srcOrd="1" destOrd="0" presId="urn:microsoft.com/office/officeart/2005/8/layout/hList7"/>
    <dgm:cxn modelId="{11D268EC-4E48-4111-AD6E-AEA8EA76DE60}" type="presOf" srcId="{372B6220-0806-49FB-BFDA-7A2686949ECA}" destId="{7039DA67-6B92-4AFB-AFB1-747A04EEBB57}" srcOrd="0" destOrd="0" presId="urn:microsoft.com/office/officeart/2005/8/layout/hList7"/>
    <dgm:cxn modelId="{35052EF1-15E3-499D-AAB7-DA9A2D8FBB6C}" type="presOf" srcId="{CBC82DBB-0A87-4D60-A7E8-DADBC70FA864}" destId="{75DFB54F-7C5F-446C-93E4-51FA3027DF74}" srcOrd="0" destOrd="0" presId="urn:microsoft.com/office/officeart/2005/8/layout/hList7"/>
    <dgm:cxn modelId="{9E826256-A5B8-42B7-A090-ED0ECB64C1F9}" type="presOf" srcId="{11BE08A5-580E-496F-866A-FB886188ACE4}" destId="{9D2565D0-7935-47D1-984F-F716BEC9BA31}" srcOrd="0" destOrd="0" presId="urn:microsoft.com/office/officeart/2005/8/layout/hList7"/>
    <dgm:cxn modelId="{CBE1058F-CE5C-4187-84D4-5E5E5A86BF50}" type="presOf" srcId="{CBC8C381-B1DA-4A24-BA92-F4E8E7DC370B}" destId="{CC0C7128-5EB4-4AA7-BFDB-A9442BE64D3C}" srcOrd="1" destOrd="0" presId="urn:microsoft.com/office/officeart/2005/8/layout/hList7"/>
    <dgm:cxn modelId="{94F192BD-4467-4D95-9CFC-2429D5CE17BF}" type="presOf" srcId="{9D0668B3-6562-453F-8082-014A2B6A8B24}" destId="{6293B836-ABC2-4325-9FDC-EAD5EC441C3C}" srcOrd="0" destOrd="0" presId="urn:microsoft.com/office/officeart/2005/8/layout/hList7"/>
    <dgm:cxn modelId="{DA9DB604-1FCA-4311-AC04-A628A766634B}" srcId="{372B6220-0806-49FB-BFDA-7A2686949ECA}" destId="{9D0668B3-6562-453F-8082-014A2B6A8B24}" srcOrd="0" destOrd="0" parTransId="{8C9C647A-38E5-43B8-82A0-1565543BD016}" sibTransId="{11BE08A5-580E-496F-866A-FB886188ACE4}"/>
    <dgm:cxn modelId="{80A8DB30-2608-437B-88B0-623F6EB4B2BA}" type="presOf" srcId="{9D0668B3-6562-453F-8082-014A2B6A8B24}" destId="{B4EA65ED-6A99-4AE8-8C4E-78B9F3BA7079}" srcOrd="1" destOrd="0" presId="urn:microsoft.com/office/officeart/2005/8/layout/hList7"/>
    <dgm:cxn modelId="{92C2957A-13D3-4780-A713-01057E20C3F2}" srcId="{372B6220-0806-49FB-BFDA-7A2686949ECA}" destId="{CBC82DBB-0A87-4D60-A7E8-DADBC70FA864}" srcOrd="1" destOrd="0" parTransId="{EB9F7B04-8003-455F-8BF6-74D1D24A0A0C}" sibTransId="{8C95FDAF-5942-469C-A6A5-58D5153D7378}"/>
    <dgm:cxn modelId="{9BFEBAF4-3A70-4CA7-8E8F-080535233695}" type="presOf" srcId="{CBC8C381-B1DA-4A24-BA92-F4E8E7DC370B}" destId="{1C164C7D-FAD6-4D0B-B2DC-8A0226C9B6F0}" srcOrd="0" destOrd="0" presId="urn:microsoft.com/office/officeart/2005/8/layout/hList7"/>
    <dgm:cxn modelId="{A0F3EBD5-8188-4A4C-B0AE-C1ACFD3ECFFE}" type="presOf" srcId="{8C95FDAF-5942-469C-A6A5-58D5153D7378}" destId="{A9A6B7EC-42A3-4009-86BF-942C2EB9885D}" srcOrd="0" destOrd="0" presId="urn:microsoft.com/office/officeart/2005/8/layout/hList7"/>
    <dgm:cxn modelId="{A72885BF-6CF4-4740-9F4F-907717F905FC}" srcId="{372B6220-0806-49FB-BFDA-7A2686949ECA}" destId="{CBC8C381-B1DA-4A24-BA92-F4E8E7DC370B}" srcOrd="2" destOrd="0" parTransId="{0F0234FA-7DF7-4CE9-A477-4FFFB61B52FB}" sibTransId="{5E7BAA26-D0B8-4F6D-A077-E81F3B94676A}"/>
    <dgm:cxn modelId="{3202A7AD-526E-4013-B38C-6DB1794A67B4}" type="presParOf" srcId="{7039DA67-6B92-4AFB-AFB1-747A04EEBB57}" destId="{B02ED8CD-A37F-4C56-AE59-AAE20B850242}" srcOrd="0" destOrd="0" presId="urn:microsoft.com/office/officeart/2005/8/layout/hList7"/>
    <dgm:cxn modelId="{1B79C92A-656C-425F-955E-12F3F193C58C}" type="presParOf" srcId="{7039DA67-6B92-4AFB-AFB1-747A04EEBB57}" destId="{3867F871-7014-42A9-97AF-2380567FF22F}" srcOrd="1" destOrd="0" presId="urn:microsoft.com/office/officeart/2005/8/layout/hList7"/>
    <dgm:cxn modelId="{A9D1ACAB-2F1A-4CD0-A0F7-35696861048A}" type="presParOf" srcId="{3867F871-7014-42A9-97AF-2380567FF22F}" destId="{72FAB065-54D7-4146-B772-3C232A75A5D9}" srcOrd="0" destOrd="0" presId="urn:microsoft.com/office/officeart/2005/8/layout/hList7"/>
    <dgm:cxn modelId="{89A05E75-2658-4639-BAEC-E8AF1953FB6C}" type="presParOf" srcId="{72FAB065-54D7-4146-B772-3C232A75A5D9}" destId="{6293B836-ABC2-4325-9FDC-EAD5EC441C3C}" srcOrd="0" destOrd="0" presId="urn:microsoft.com/office/officeart/2005/8/layout/hList7"/>
    <dgm:cxn modelId="{D7EEAD34-0BAD-4420-9722-72C784DC9934}" type="presParOf" srcId="{72FAB065-54D7-4146-B772-3C232A75A5D9}" destId="{B4EA65ED-6A99-4AE8-8C4E-78B9F3BA7079}" srcOrd="1" destOrd="0" presId="urn:microsoft.com/office/officeart/2005/8/layout/hList7"/>
    <dgm:cxn modelId="{1D260775-FDA3-4113-8BCE-644C8D94A12D}" type="presParOf" srcId="{72FAB065-54D7-4146-B772-3C232A75A5D9}" destId="{D46769D6-5725-46A5-8A5E-1059001C8F83}" srcOrd="2" destOrd="0" presId="urn:microsoft.com/office/officeart/2005/8/layout/hList7"/>
    <dgm:cxn modelId="{23FCB8A3-6771-4D1C-9773-3CC027405585}" type="presParOf" srcId="{72FAB065-54D7-4146-B772-3C232A75A5D9}" destId="{51489828-2838-4764-815D-31B8A522453F}" srcOrd="3" destOrd="0" presId="urn:microsoft.com/office/officeart/2005/8/layout/hList7"/>
    <dgm:cxn modelId="{58FD28CE-3244-4D91-8FFE-ED3B83D479EC}" type="presParOf" srcId="{3867F871-7014-42A9-97AF-2380567FF22F}" destId="{9D2565D0-7935-47D1-984F-F716BEC9BA31}" srcOrd="1" destOrd="0" presId="urn:microsoft.com/office/officeart/2005/8/layout/hList7"/>
    <dgm:cxn modelId="{E9F526A6-C43E-46DE-8AD6-59BA9321895F}" type="presParOf" srcId="{3867F871-7014-42A9-97AF-2380567FF22F}" destId="{F4044E41-7F27-4BA3-AAD5-A3765F8303A7}" srcOrd="2" destOrd="0" presId="urn:microsoft.com/office/officeart/2005/8/layout/hList7"/>
    <dgm:cxn modelId="{8404CFD1-A8E6-4389-999B-3C0804C3EAE3}" type="presParOf" srcId="{F4044E41-7F27-4BA3-AAD5-A3765F8303A7}" destId="{75DFB54F-7C5F-446C-93E4-51FA3027DF74}" srcOrd="0" destOrd="0" presId="urn:microsoft.com/office/officeart/2005/8/layout/hList7"/>
    <dgm:cxn modelId="{D75D120A-7E0E-43FD-AE33-3338C5177027}" type="presParOf" srcId="{F4044E41-7F27-4BA3-AAD5-A3765F8303A7}" destId="{9CE21523-7A5D-43C6-B583-6C75DAE38E98}" srcOrd="1" destOrd="0" presId="urn:microsoft.com/office/officeart/2005/8/layout/hList7"/>
    <dgm:cxn modelId="{9FFA7011-20AA-4ACE-94E0-6B099B441328}" type="presParOf" srcId="{F4044E41-7F27-4BA3-AAD5-A3765F8303A7}" destId="{6D8D4E3E-AB9D-4F80-9CED-188CAD45BBB9}" srcOrd="2" destOrd="0" presId="urn:microsoft.com/office/officeart/2005/8/layout/hList7"/>
    <dgm:cxn modelId="{7943F2AA-D96E-47EC-8975-DC86EFBE840A}" type="presParOf" srcId="{F4044E41-7F27-4BA3-AAD5-A3765F8303A7}" destId="{DC533FC5-040E-4DE5-B143-5F1FA4EBF756}" srcOrd="3" destOrd="0" presId="urn:microsoft.com/office/officeart/2005/8/layout/hList7"/>
    <dgm:cxn modelId="{B95245AE-8D66-451B-BECE-E1077D79BFCB}" type="presParOf" srcId="{3867F871-7014-42A9-97AF-2380567FF22F}" destId="{A9A6B7EC-42A3-4009-86BF-942C2EB9885D}" srcOrd="3" destOrd="0" presId="urn:microsoft.com/office/officeart/2005/8/layout/hList7"/>
    <dgm:cxn modelId="{7C431B4B-10FE-4224-A1A4-26E36557917E}" type="presParOf" srcId="{3867F871-7014-42A9-97AF-2380567FF22F}" destId="{C5FE61F4-0E13-4D38-AD9D-94E440A30184}" srcOrd="4" destOrd="0" presId="urn:microsoft.com/office/officeart/2005/8/layout/hList7"/>
    <dgm:cxn modelId="{60DA90C1-589E-44FB-80DE-DB60D12E3CAE}" type="presParOf" srcId="{C5FE61F4-0E13-4D38-AD9D-94E440A30184}" destId="{1C164C7D-FAD6-4D0B-B2DC-8A0226C9B6F0}" srcOrd="0" destOrd="0" presId="urn:microsoft.com/office/officeart/2005/8/layout/hList7"/>
    <dgm:cxn modelId="{0AE2A810-F3DF-4114-8816-4D9CC4F0033A}" type="presParOf" srcId="{C5FE61F4-0E13-4D38-AD9D-94E440A30184}" destId="{CC0C7128-5EB4-4AA7-BFDB-A9442BE64D3C}" srcOrd="1" destOrd="0" presId="urn:microsoft.com/office/officeart/2005/8/layout/hList7"/>
    <dgm:cxn modelId="{6B1FDDD4-72E6-47C8-945C-6136F829A38D}" type="presParOf" srcId="{C5FE61F4-0E13-4D38-AD9D-94E440A30184}" destId="{B53A84C9-7641-4DD1-84C7-6F283EA0116D}" srcOrd="2" destOrd="0" presId="urn:microsoft.com/office/officeart/2005/8/layout/hList7"/>
    <dgm:cxn modelId="{03BEF355-D0C9-4324-8018-A162256FE416}" type="presParOf" srcId="{C5FE61F4-0E13-4D38-AD9D-94E440A30184}" destId="{D9E21108-1E72-4257-A0B1-1A3CAB41178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17278BF-F639-4A5A-9D24-9DCD0217E3C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C37EC0-3706-4BBE-85CE-39B8ED41CE1D}">
      <dgm:prSet phldrT="[Text]"/>
      <dgm:spPr/>
      <dgm:t>
        <a:bodyPr/>
        <a:lstStyle/>
        <a:p>
          <a:r>
            <a:rPr lang="en-US" dirty="0"/>
            <a:t>CSU</a:t>
          </a:r>
        </a:p>
      </dgm:t>
    </dgm:pt>
    <dgm:pt modelId="{62E6A186-6904-4924-9001-3BDC9A4857A0}" type="parTrans" cxnId="{CDFF0E35-B81A-4245-A7EB-6A4DDD8DA10A}">
      <dgm:prSet/>
      <dgm:spPr/>
      <dgm:t>
        <a:bodyPr/>
        <a:lstStyle/>
        <a:p>
          <a:endParaRPr lang="en-US"/>
        </a:p>
      </dgm:t>
    </dgm:pt>
    <dgm:pt modelId="{85008450-8B36-411D-AA21-6A46DBE77C75}" type="sibTrans" cxnId="{CDFF0E35-B81A-4245-A7EB-6A4DDD8DA10A}">
      <dgm:prSet/>
      <dgm:spPr/>
      <dgm:t>
        <a:bodyPr/>
        <a:lstStyle/>
        <a:p>
          <a:endParaRPr lang="en-US"/>
        </a:p>
      </dgm:t>
    </dgm:pt>
    <dgm:pt modelId="{1AEE51A5-69A8-48FB-9B22-EBA2DB63B386}">
      <dgm:prSet phldrT="[Text]"/>
      <dgm:spPr/>
      <dgm:t>
        <a:bodyPr/>
        <a:lstStyle/>
        <a:p>
          <a:r>
            <a:rPr lang="en-US" dirty="0"/>
            <a:t>If you qualify, you are granted 4 free applications.</a:t>
          </a:r>
        </a:p>
      </dgm:t>
    </dgm:pt>
    <dgm:pt modelId="{68AD48A5-C7C9-4015-8DEF-B7375CD39748}" type="parTrans" cxnId="{4A09781E-E9EB-4753-8EEA-63264EEFAEB5}">
      <dgm:prSet/>
      <dgm:spPr/>
      <dgm:t>
        <a:bodyPr/>
        <a:lstStyle/>
        <a:p>
          <a:endParaRPr lang="en-US"/>
        </a:p>
      </dgm:t>
    </dgm:pt>
    <dgm:pt modelId="{9BFAC48C-4220-4131-B9DF-FA12E807A2DF}" type="sibTrans" cxnId="{4A09781E-E9EB-4753-8EEA-63264EEFAEB5}">
      <dgm:prSet/>
      <dgm:spPr/>
      <dgm:t>
        <a:bodyPr/>
        <a:lstStyle/>
        <a:p>
          <a:endParaRPr lang="en-US"/>
        </a:p>
      </dgm:t>
    </dgm:pt>
    <dgm:pt modelId="{83321B0C-3C5B-4DE7-BC14-D2F542C854F1}">
      <dgm:prSet phldrT="[Text]"/>
      <dgm:spPr/>
      <dgm:t>
        <a:bodyPr/>
        <a:lstStyle/>
        <a:p>
          <a:r>
            <a:rPr lang="en-US" dirty="0"/>
            <a:t>Apply through Cal State Apply online, there is no other substitute voucher. </a:t>
          </a:r>
        </a:p>
      </dgm:t>
    </dgm:pt>
    <dgm:pt modelId="{6B1F43E8-FD42-43AB-BD8A-7CCF512A861D}" type="parTrans" cxnId="{463D3355-C2C2-40BC-88B6-F36685592F18}">
      <dgm:prSet/>
      <dgm:spPr/>
      <dgm:t>
        <a:bodyPr/>
        <a:lstStyle/>
        <a:p>
          <a:endParaRPr lang="en-US"/>
        </a:p>
      </dgm:t>
    </dgm:pt>
    <dgm:pt modelId="{C581DF0A-55EB-49A2-824C-243CDFD70612}" type="sibTrans" cxnId="{463D3355-C2C2-40BC-88B6-F36685592F18}">
      <dgm:prSet/>
      <dgm:spPr/>
      <dgm:t>
        <a:bodyPr/>
        <a:lstStyle/>
        <a:p>
          <a:endParaRPr lang="en-US"/>
        </a:p>
      </dgm:t>
    </dgm:pt>
    <dgm:pt modelId="{63403203-5CA3-4CE9-97FB-952F2F21FAE1}">
      <dgm:prSet phldrT="[Text]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n-US" dirty="0"/>
            <a:t>UC</a:t>
          </a:r>
        </a:p>
      </dgm:t>
    </dgm:pt>
    <dgm:pt modelId="{18B4928F-7401-4C12-AC7C-AF8C4C706F76}" type="parTrans" cxnId="{1B73A74B-947C-4D36-A4DF-E7B92FF56D9E}">
      <dgm:prSet/>
      <dgm:spPr/>
      <dgm:t>
        <a:bodyPr/>
        <a:lstStyle/>
        <a:p>
          <a:endParaRPr lang="en-US"/>
        </a:p>
      </dgm:t>
    </dgm:pt>
    <dgm:pt modelId="{E52D60A0-3D74-40B1-A4A9-FD159DFE7C2B}" type="sibTrans" cxnId="{1B73A74B-947C-4D36-A4DF-E7B92FF56D9E}">
      <dgm:prSet/>
      <dgm:spPr/>
      <dgm:t>
        <a:bodyPr/>
        <a:lstStyle/>
        <a:p>
          <a:endParaRPr lang="en-US"/>
        </a:p>
      </dgm:t>
    </dgm:pt>
    <dgm:pt modelId="{0B780FEB-B383-4867-AC80-4236136EA111}">
      <dgm:prSet phldrT="[Text]"/>
      <dgm:spPr>
        <a:ln>
          <a:solidFill>
            <a:srgbClr val="0070C0"/>
          </a:solidFill>
        </a:ln>
      </dgm:spPr>
      <dgm:t>
        <a:bodyPr/>
        <a:lstStyle/>
        <a:p>
          <a:r>
            <a:rPr lang="en-US" dirty="0"/>
            <a:t>If you qualify, you are granted 4 free applications. </a:t>
          </a:r>
        </a:p>
      </dgm:t>
    </dgm:pt>
    <dgm:pt modelId="{0732A18D-979D-422C-97AE-6F3D62E25C96}" type="parTrans" cxnId="{1B5E2D4E-7AD9-4587-8205-E854F6FE6A0C}">
      <dgm:prSet/>
      <dgm:spPr/>
      <dgm:t>
        <a:bodyPr/>
        <a:lstStyle/>
        <a:p>
          <a:endParaRPr lang="en-US"/>
        </a:p>
      </dgm:t>
    </dgm:pt>
    <dgm:pt modelId="{5B14E7A0-90DD-4B41-87DE-580E2FA7040A}" type="sibTrans" cxnId="{1B5E2D4E-7AD9-4587-8205-E854F6FE6A0C}">
      <dgm:prSet/>
      <dgm:spPr/>
      <dgm:t>
        <a:bodyPr/>
        <a:lstStyle/>
        <a:p>
          <a:endParaRPr lang="en-US"/>
        </a:p>
      </dgm:t>
    </dgm:pt>
    <dgm:pt modelId="{E71788BD-F6D5-49B5-A88F-93AA79FD4155}">
      <dgm:prSet phldrT="[Text]"/>
      <dgm:spPr>
        <a:ln>
          <a:solidFill>
            <a:srgbClr val="0070C0"/>
          </a:solidFill>
        </a:ln>
      </dgm:spPr>
      <dgm:t>
        <a:bodyPr/>
        <a:lstStyle/>
        <a:p>
          <a:r>
            <a:rPr lang="en-US" dirty="0"/>
            <a:t>Apply through College Board.</a:t>
          </a:r>
        </a:p>
      </dgm:t>
    </dgm:pt>
    <dgm:pt modelId="{9BBE70B7-03B6-4A37-B031-05E5926210ED}" type="parTrans" cxnId="{F388EBFA-9A71-4CBA-8162-79F6E8E185EB}">
      <dgm:prSet/>
      <dgm:spPr/>
      <dgm:t>
        <a:bodyPr/>
        <a:lstStyle/>
        <a:p>
          <a:endParaRPr lang="en-US"/>
        </a:p>
      </dgm:t>
    </dgm:pt>
    <dgm:pt modelId="{A432F101-0160-41BE-8D91-D1D94E466684}" type="sibTrans" cxnId="{F388EBFA-9A71-4CBA-8162-79F6E8E185EB}">
      <dgm:prSet/>
      <dgm:spPr/>
      <dgm:t>
        <a:bodyPr/>
        <a:lstStyle/>
        <a:p>
          <a:endParaRPr lang="en-US"/>
        </a:p>
      </dgm:t>
    </dgm:pt>
    <dgm:pt modelId="{65AE779B-88BF-4D89-8690-498FDE955FF5}">
      <dgm:prSet phldrT="[Text]"/>
      <dgm:spPr>
        <a:solidFill>
          <a:schemeClr val="accent4">
            <a:lumMod val="50000"/>
          </a:schemeClr>
        </a:solidFill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en-US" dirty="0"/>
            <a:t>Private</a:t>
          </a:r>
        </a:p>
      </dgm:t>
    </dgm:pt>
    <dgm:pt modelId="{4DC67D97-9B33-4928-88EB-A272CFE2255F}" type="parTrans" cxnId="{E57D99E3-00EB-4405-8AD3-6D4EC7D0EDC5}">
      <dgm:prSet/>
      <dgm:spPr/>
      <dgm:t>
        <a:bodyPr/>
        <a:lstStyle/>
        <a:p>
          <a:endParaRPr lang="en-US"/>
        </a:p>
      </dgm:t>
    </dgm:pt>
    <dgm:pt modelId="{E22519E2-E728-4176-A7F7-592CE686E668}" type="sibTrans" cxnId="{E57D99E3-00EB-4405-8AD3-6D4EC7D0EDC5}">
      <dgm:prSet/>
      <dgm:spPr/>
      <dgm:t>
        <a:bodyPr/>
        <a:lstStyle/>
        <a:p>
          <a:endParaRPr lang="en-US"/>
        </a:p>
      </dgm:t>
    </dgm:pt>
    <dgm:pt modelId="{59853148-91E2-4A13-A45C-2471B9D3D8AA}">
      <dgm:prSet phldrT="[Text]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en-US" dirty="0"/>
            <a:t>If you qualify, it varies how much applications you are granted for free.</a:t>
          </a:r>
        </a:p>
      </dgm:t>
    </dgm:pt>
    <dgm:pt modelId="{5FDCB768-C9B3-413D-9BD5-1812FA3D1FD2}" type="parTrans" cxnId="{EADEFDCA-6793-4550-B69A-EBD8CA301393}">
      <dgm:prSet/>
      <dgm:spPr/>
      <dgm:t>
        <a:bodyPr/>
        <a:lstStyle/>
        <a:p>
          <a:endParaRPr lang="en-US"/>
        </a:p>
      </dgm:t>
    </dgm:pt>
    <dgm:pt modelId="{C3F3A3BE-68F8-48CC-87E5-F6CB27C29358}" type="sibTrans" cxnId="{EADEFDCA-6793-4550-B69A-EBD8CA301393}">
      <dgm:prSet/>
      <dgm:spPr/>
      <dgm:t>
        <a:bodyPr/>
        <a:lstStyle/>
        <a:p>
          <a:endParaRPr lang="en-US"/>
        </a:p>
      </dgm:t>
    </dgm:pt>
    <dgm:pt modelId="{BECDB623-B262-46A5-BF50-BAE4DC5D368F}">
      <dgm:prSet phldrT="[Text]"/>
      <dgm:spPr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en-US" dirty="0"/>
            <a:t>Apply through Common App, may use College Board voucher. </a:t>
          </a:r>
        </a:p>
      </dgm:t>
    </dgm:pt>
    <dgm:pt modelId="{7A29D54B-330C-436D-95A1-065C94A0C076}" type="parTrans" cxnId="{686E699A-66CC-41BA-95C5-F9FBAEB70A8A}">
      <dgm:prSet/>
      <dgm:spPr/>
      <dgm:t>
        <a:bodyPr/>
        <a:lstStyle/>
        <a:p>
          <a:endParaRPr lang="en-US"/>
        </a:p>
      </dgm:t>
    </dgm:pt>
    <dgm:pt modelId="{11126289-04E9-447E-9614-789B9E89B58F}" type="sibTrans" cxnId="{686E699A-66CC-41BA-95C5-F9FBAEB70A8A}">
      <dgm:prSet/>
      <dgm:spPr/>
      <dgm:t>
        <a:bodyPr/>
        <a:lstStyle/>
        <a:p>
          <a:endParaRPr lang="en-US"/>
        </a:p>
      </dgm:t>
    </dgm:pt>
    <dgm:pt modelId="{B689341E-B19A-4671-88D4-DD6BBF0B911F}" type="pres">
      <dgm:prSet presAssocID="{917278BF-F639-4A5A-9D24-9DCD0217E3C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BF5E39-4E2A-4C59-A5D3-F61FD95617D7}" type="pres">
      <dgm:prSet presAssocID="{90C37EC0-3706-4BBE-85CE-39B8ED41CE1D}" presName="composite" presStyleCnt="0"/>
      <dgm:spPr/>
    </dgm:pt>
    <dgm:pt modelId="{AF13A76C-0559-44D3-9760-63F1E778FC2A}" type="pres">
      <dgm:prSet presAssocID="{90C37EC0-3706-4BBE-85CE-39B8ED41CE1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646630-4B67-4AEC-8A17-2112E72AF616}" type="pres">
      <dgm:prSet presAssocID="{90C37EC0-3706-4BBE-85CE-39B8ED41CE1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47D0DC-C719-440E-BA63-6BE329502B95}" type="pres">
      <dgm:prSet presAssocID="{85008450-8B36-411D-AA21-6A46DBE77C75}" presName="sp" presStyleCnt="0"/>
      <dgm:spPr/>
    </dgm:pt>
    <dgm:pt modelId="{A24810DE-1D30-4D56-860B-54942E4C96B0}" type="pres">
      <dgm:prSet presAssocID="{63403203-5CA3-4CE9-97FB-952F2F21FAE1}" presName="composite" presStyleCnt="0"/>
      <dgm:spPr/>
    </dgm:pt>
    <dgm:pt modelId="{D61B366A-4F2A-405B-9B3C-CDFEA0753831}" type="pres">
      <dgm:prSet presAssocID="{63403203-5CA3-4CE9-97FB-952F2F21FAE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E9662-A658-4CCC-BE79-4A7EDBE04B75}" type="pres">
      <dgm:prSet presAssocID="{63403203-5CA3-4CE9-97FB-952F2F21FAE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D32D6D-9B22-4758-A708-C150E60BDC53}" type="pres">
      <dgm:prSet presAssocID="{E52D60A0-3D74-40B1-A4A9-FD159DFE7C2B}" presName="sp" presStyleCnt="0"/>
      <dgm:spPr/>
    </dgm:pt>
    <dgm:pt modelId="{4D76CA44-1B6F-4836-BEAA-E1A0512B764D}" type="pres">
      <dgm:prSet presAssocID="{65AE779B-88BF-4D89-8690-498FDE955FF5}" presName="composite" presStyleCnt="0"/>
      <dgm:spPr/>
    </dgm:pt>
    <dgm:pt modelId="{C3ABE688-405A-4F98-9E99-1D6181EF0073}" type="pres">
      <dgm:prSet presAssocID="{65AE779B-88BF-4D89-8690-498FDE955FF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0D38B-A384-4D6A-AB7D-FAF378801A89}" type="pres">
      <dgm:prSet presAssocID="{65AE779B-88BF-4D89-8690-498FDE955FF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83DBEF-4FCF-4E1F-A419-F11A753B631D}" type="presOf" srcId="{90C37EC0-3706-4BBE-85CE-39B8ED41CE1D}" destId="{AF13A76C-0559-44D3-9760-63F1E778FC2A}" srcOrd="0" destOrd="0" presId="urn:microsoft.com/office/officeart/2005/8/layout/chevron2"/>
    <dgm:cxn modelId="{D6B4619B-E9F0-41E8-9A82-D19BD783F8D2}" type="presOf" srcId="{83321B0C-3C5B-4DE7-BC14-D2F542C854F1}" destId="{E9646630-4B67-4AEC-8A17-2112E72AF616}" srcOrd="0" destOrd="1" presId="urn:microsoft.com/office/officeart/2005/8/layout/chevron2"/>
    <dgm:cxn modelId="{EADEFDCA-6793-4550-B69A-EBD8CA301393}" srcId="{65AE779B-88BF-4D89-8690-498FDE955FF5}" destId="{59853148-91E2-4A13-A45C-2471B9D3D8AA}" srcOrd="0" destOrd="0" parTransId="{5FDCB768-C9B3-413D-9BD5-1812FA3D1FD2}" sibTransId="{C3F3A3BE-68F8-48CC-87E5-F6CB27C29358}"/>
    <dgm:cxn modelId="{E11C2AB7-70A3-4F6B-9C90-7CDB4233E818}" type="presOf" srcId="{59853148-91E2-4A13-A45C-2471B9D3D8AA}" destId="{B5C0D38B-A384-4D6A-AB7D-FAF378801A89}" srcOrd="0" destOrd="0" presId="urn:microsoft.com/office/officeart/2005/8/layout/chevron2"/>
    <dgm:cxn modelId="{CDFF0E35-B81A-4245-A7EB-6A4DDD8DA10A}" srcId="{917278BF-F639-4A5A-9D24-9DCD0217E3C7}" destId="{90C37EC0-3706-4BBE-85CE-39B8ED41CE1D}" srcOrd="0" destOrd="0" parTransId="{62E6A186-6904-4924-9001-3BDC9A4857A0}" sibTransId="{85008450-8B36-411D-AA21-6A46DBE77C75}"/>
    <dgm:cxn modelId="{4A09781E-E9EB-4753-8EEA-63264EEFAEB5}" srcId="{90C37EC0-3706-4BBE-85CE-39B8ED41CE1D}" destId="{1AEE51A5-69A8-48FB-9B22-EBA2DB63B386}" srcOrd="0" destOrd="0" parTransId="{68AD48A5-C7C9-4015-8DEF-B7375CD39748}" sibTransId="{9BFAC48C-4220-4131-B9DF-FA12E807A2DF}"/>
    <dgm:cxn modelId="{E57D99E3-00EB-4405-8AD3-6D4EC7D0EDC5}" srcId="{917278BF-F639-4A5A-9D24-9DCD0217E3C7}" destId="{65AE779B-88BF-4D89-8690-498FDE955FF5}" srcOrd="2" destOrd="0" parTransId="{4DC67D97-9B33-4928-88EB-A272CFE2255F}" sibTransId="{E22519E2-E728-4176-A7F7-592CE686E668}"/>
    <dgm:cxn modelId="{463D3355-C2C2-40BC-88B6-F36685592F18}" srcId="{90C37EC0-3706-4BBE-85CE-39B8ED41CE1D}" destId="{83321B0C-3C5B-4DE7-BC14-D2F542C854F1}" srcOrd="1" destOrd="0" parTransId="{6B1F43E8-FD42-43AB-BD8A-7CCF512A861D}" sibTransId="{C581DF0A-55EB-49A2-824C-243CDFD70612}"/>
    <dgm:cxn modelId="{F388EBFA-9A71-4CBA-8162-79F6E8E185EB}" srcId="{63403203-5CA3-4CE9-97FB-952F2F21FAE1}" destId="{E71788BD-F6D5-49B5-A88F-93AA79FD4155}" srcOrd="1" destOrd="0" parTransId="{9BBE70B7-03B6-4A37-B031-05E5926210ED}" sibTransId="{A432F101-0160-41BE-8D91-D1D94E466684}"/>
    <dgm:cxn modelId="{D17E4097-93A5-4561-9DBF-27F0C14D466E}" type="presOf" srcId="{917278BF-F639-4A5A-9D24-9DCD0217E3C7}" destId="{B689341E-B19A-4671-88D4-DD6BBF0B911F}" srcOrd="0" destOrd="0" presId="urn:microsoft.com/office/officeart/2005/8/layout/chevron2"/>
    <dgm:cxn modelId="{65BB1FE3-F90D-4104-88F4-A013E9AA9488}" type="presOf" srcId="{BECDB623-B262-46A5-BF50-BAE4DC5D368F}" destId="{B5C0D38B-A384-4D6A-AB7D-FAF378801A89}" srcOrd="0" destOrd="1" presId="urn:microsoft.com/office/officeart/2005/8/layout/chevron2"/>
    <dgm:cxn modelId="{1B5E2D4E-7AD9-4587-8205-E854F6FE6A0C}" srcId="{63403203-5CA3-4CE9-97FB-952F2F21FAE1}" destId="{0B780FEB-B383-4867-AC80-4236136EA111}" srcOrd="0" destOrd="0" parTransId="{0732A18D-979D-422C-97AE-6F3D62E25C96}" sibTransId="{5B14E7A0-90DD-4B41-87DE-580E2FA7040A}"/>
    <dgm:cxn modelId="{C84C034C-1C02-4D8A-A4C1-BC4FEA4F92A3}" type="presOf" srcId="{63403203-5CA3-4CE9-97FB-952F2F21FAE1}" destId="{D61B366A-4F2A-405B-9B3C-CDFEA0753831}" srcOrd="0" destOrd="0" presId="urn:microsoft.com/office/officeart/2005/8/layout/chevron2"/>
    <dgm:cxn modelId="{686E699A-66CC-41BA-95C5-F9FBAEB70A8A}" srcId="{65AE779B-88BF-4D89-8690-498FDE955FF5}" destId="{BECDB623-B262-46A5-BF50-BAE4DC5D368F}" srcOrd="1" destOrd="0" parTransId="{7A29D54B-330C-436D-95A1-065C94A0C076}" sibTransId="{11126289-04E9-447E-9614-789B9E89B58F}"/>
    <dgm:cxn modelId="{C634BCE5-EA6E-4AAD-AB7C-286312ED7BCC}" type="presOf" srcId="{E71788BD-F6D5-49B5-A88F-93AA79FD4155}" destId="{CA7E9662-A658-4CCC-BE79-4A7EDBE04B75}" srcOrd="0" destOrd="1" presId="urn:microsoft.com/office/officeart/2005/8/layout/chevron2"/>
    <dgm:cxn modelId="{1B73A74B-947C-4D36-A4DF-E7B92FF56D9E}" srcId="{917278BF-F639-4A5A-9D24-9DCD0217E3C7}" destId="{63403203-5CA3-4CE9-97FB-952F2F21FAE1}" srcOrd="1" destOrd="0" parTransId="{18B4928F-7401-4C12-AC7C-AF8C4C706F76}" sibTransId="{E52D60A0-3D74-40B1-A4A9-FD159DFE7C2B}"/>
    <dgm:cxn modelId="{5C27E9D7-61A4-47BE-B9F6-8DA62230C7F5}" type="presOf" srcId="{65AE779B-88BF-4D89-8690-498FDE955FF5}" destId="{C3ABE688-405A-4F98-9E99-1D6181EF0073}" srcOrd="0" destOrd="0" presId="urn:microsoft.com/office/officeart/2005/8/layout/chevron2"/>
    <dgm:cxn modelId="{C0748F10-A3F4-42E5-909D-4DCE910A3145}" type="presOf" srcId="{0B780FEB-B383-4867-AC80-4236136EA111}" destId="{CA7E9662-A658-4CCC-BE79-4A7EDBE04B75}" srcOrd="0" destOrd="0" presId="urn:microsoft.com/office/officeart/2005/8/layout/chevron2"/>
    <dgm:cxn modelId="{0A824A85-07D0-49B5-BF01-555DF89D3572}" type="presOf" srcId="{1AEE51A5-69A8-48FB-9B22-EBA2DB63B386}" destId="{E9646630-4B67-4AEC-8A17-2112E72AF616}" srcOrd="0" destOrd="0" presId="urn:microsoft.com/office/officeart/2005/8/layout/chevron2"/>
    <dgm:cxn modelId="{48C03BA1-6197-4435-9706-D57F4060E5B5}" type="presParOf" srcId="{B689341E-B19A-4671-88D4-DD6BBF0B911F}" destId="{EFBF5E39-4E2A-4C59-A5D3-F61FD95617D7}" srcOrd="0" destOrd="0" presId="urn:microsoft.com/office/officeart/2005/8/layout/chevron2"/>
    <dgm:cxn modelId="{DA939E76-7B55-469C-8797-C647D7772DC5}" type="presParOf" srcId="{EFBF5E39-4E2A-4C59-A5D3-F61FD95617D7}" destId="{AF13A76C-0559-44D3-9760-63F1E778FC2A}" srcOrd="0" destOrd="0" presId="urn:microsoft.com/office/officeart/2005/8/layout/chevron2"/>
    <dgm:cxn modelId="{2BF06E0D-996B-4394-89DA-766C6BD27F88}" type="presParOf" srcId="{EFBF5E39-4E2A-4C59-A5D3-F61FD95617D7}" destId="{E9646630-4B67-4AEC-8A17-2112E72AF616}" srcOrd="1" destOrd="0" presId="urn:microsoft.com/office/officeart/2005/8/layout/chevron2"/>
    <dgm:cxn modelId="{6C04E5CA-7DBF-4533-BF9E-3B2BE464B7E1}" type="presParOf" srcId="{B689341E-B19A-4671-88D4-DD6BBF0B911F}" destId="{8847D0DC-C719-440E-BA63-6BE329502B95}" srcOrd="1" destOrd="0" presId="urn:microsoft.com/office/officeart/2005/8/layout/chevron2"/>
    <dgm:cxn modelId="{CBABE8F2-732F-452C-913F-071806F3FC99}" type="presParOf" srcId="{B689341E-B19A-4671-88D4-DD6BBF0B911F}" destId="{A24810DE-1D30-4D56-860B-54942E4C96B0}" srcOrd="2" destOrd="0" presId="urn:microsoft.com/office/officeart/2005/8/layout/chevron2"/>
    <dgm:cxn modelId="{A4BADF87-A562-48FF-BBB2-3A0C2F03B2EA}" type="presParOf" srcId="{A24810DE-1D30-4D56-860B-54942E4C96B0}" destId="{D61B366A-4F2A-405B-9B3C-CDFEA0753831}" srcOrd="0" destOrd="0" presId="urn:microsoft.com/office/officeart/2005/8/layout/chevron2"/>
    <dgm:cxn modelId="{C15A1325-B15C-4D0A-8341-806921921D65}" type="presParOf" srcId="{A24810DE-1D30-4D56-860B-54942E4C96B0}" destId="{CA7E9662-A658-4CCC-BE79-4A7EDBE04B75}" srcOrd="1" destOrd="0" presId="urn:microsoft.com/office/officeart/2005/8/layout/chevron2"/>
    <dgm:cxn modelId="{7CC10BDD-9BFC-4C8A-B28F-9348C142B099}" type="presParOf" srcId="{B689341E-B19A-4671-88D4-DD6BBF0B911F}" destId="{C7D32D6D-9B22-4758-A708-C150E60BDC53}" srcOrd="3" destOrd="0" presId="urn:microsoft.com/office/officeart/2005/8/layout/chevron2"/>
    <dgm:cxn modelId="{88386203-5E4E-45D8-8629-9B7B4033AACA}" type="presParOf" srcId="{B689341E-B19A-4671-88D4-DD6BBF0B911F}" destId="{4D76CA44-1B6F-4836-BEAA-E1A0512B764D}" srcOrd="4" destOrd="0" presId="urn:microsoft.com/office/officeart/2005/8/layout/chevron2"/>
    <dgm:cxn modelId="{5E5250AF-BD59-4A10-BDB7-02026D1D13F1}" type="presParOf" srcId="{4D76CA44-1B6F-4836-BEAA-E1A0512B764D}" destId="{C3ABE688-405A-4F98-9E99-1D6181EF0073}" srcOrd="0" destOrd="0" presId="urn:microsoft.com/office/officeart/2005/8/layout/chevron2"/>
    <dgm:cxn modelId="{9D759DDA-2788-4582-BA8D-20E19D204F67}" type="presParOf" srcId="{4D76CA44-1B6F-4836-BEAA-E1A0512B764D}" destId="{B5C0D38B-A384-4D6A-AB7D-FAF378801A8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C2C6C-0DB7-4975-970D-DE65B40E5769}">
      <dsp:nvSpPr>
        <dsp:cNvPr id="0" name=""/>
        <dsp:cNvSpPr/>
      </dsp:nvSpPr>
      <dsp:spPr>
        <a:xfrm>
          <a:off x="0" y="566"/>
          <a:ext cx="443507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082F9-606E-4673-81FA-85AB38B9B687}">
      <dsp:nvSpPr>
        <dsp:cNvPr id="0" name=""/>
        <dsp:cNvSpPr/>
      </dsp:nvSpPr>
      <dsp:spPr>
        <a:xfrm>
          <a:off x="0" y="566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Current College I attend…</a:t>
          </a:r>
        </a:p>
      </dsp:txBody>
      <dsp:txXfrm>
        <a:off x="0" y="566"/>
        <a:ext cx="4435078" cy="927191"/>
      </dsp:txXfrm>
    </dsp:sp>
    <dsp:sp modelId="{C42DAB36-0F61-4101-AD7F-D2569CF22469}">
      <dsp:nvSpPr>
        <dsp:cNvPr id="0" name=""/>
        <dsp:cNvSpPr/>
      </dsp:nvSpPr>
      <dsp:spPr>
        <a:xfrm>
          <a:off x="0" y="927757"/>
          <a:ext cx="443507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529740-B4DE-496F-9910-FE38764E36A9}">
      <dsp:nvSpPr>
        <dsp:cNvPr id="0" name=""/>
        <dsp:cNvSpPr/>
      </dsp:nvSpPr>
      <dsp:spPr>
        <a:xfrm>
          <a:off x="0" y="927757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My Major and year… </a:t>
          </a:r>
        </a:p>
      </dsp:txBody>
      <dsp:txXfrm>
        <a:off x="0" y="927757"/>
        <a:ext cx="4435078" cy="927191"/>
      </dsp:txXfrm>
    </dsp:sp>
    <dsp:sp modelId="{8EC06001-0668-43AF-8046-1E290CAF0732}">
      <dsp:nvSpPr>
        <dsp:cNvPr id="0" name=""/>
        <dsp:cNvSpPr/>
      </dsp:nvSpPr>
      <dsp:spPr>
        <a:xfrm>
          <a:off x="0" y="1854948"/>
          <a:ext cx="443507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DF0A2-38B4-4383-8608-2419BA82E7F0}">
      <dsp:nvSpPr>
        <dsp:cNvPr id="0" name=""/>
        <dsp:cNvSpPr/>
      </dsp:nvSpPr>
      <dsp:spPr>
        <a:xfrm>
          <a:off x="0" y="1854948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My story on why I decided to go to college…</a:t>
          </a:r>
        </a:p>
      </dsp:txBody>
      <dsp:txXfrm>
        <a:off x="0" y="1854948"/>
        <a:ext cx="4435078" cy="927191"/>
      </dsp:txXfrm>
    </dsp:sp>
    <dsp:sp modelId="{AF792963-F5F6-44A3-B958-EB54EF6E3A23}">
      <dsp:nvSpPr>
        <dsp:cNvPr id="0" name=""/>
        <dsp:cNvSpPr/>
      </dsp:nvSpPr>
      <dsp:spPr>
        <a:xfrm>
          <a:off x="0" y="2782139"/>
          <a:ext cx="443507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4826C-9C83-4941-9C14-1D44120482FF}">
      <dsp:nvSpPr>
        <dsp:cNvPr id="0" name=""/>
        <dsp:cNvSpPr/>
      </dsp:nvSpPr>
      <dsp:spPr>
        <a:xfrm>
          <a:off x="0" y="2782139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Why I work for CAL-SOAP?</a:t>
          </a:r>
        </a:p>
      </dsp:txBody>
      <dsp:txXfrm>
        <a:off x="0" y="2782139"/>
        <a:ext cx="4435078" cy="927191"/>
      </dsp:txXfrm>
    </dsp:sp>
    <dsp:sp modelId="{889DD531-74C6-4C78-B494-D5DBF9CCFD84}">
      <dsp:nvSpPr>
        <dsp:cNvPr id="0" name=""/>
        <dsp:cNvSpPr/>
      </dsp:nvSpPr>
      <dsp:spPr>
        <a:xfrm>
          <a:off x="0" y="3709330"/>
          <a:ext cx="443507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F33C0B-4C98-4691-8C2D-053B81DB3BC4}">
      <dsp:nvSpPr>
        <dsp:cNvPr id="0" name=""/>
        <dsp:cNvSpPr/>
      </dsp:nvSpPr>
      <dsp:spPr>
        <a:xfrm>
          <a:off x="0" y="3709330"/>
          <a:ext cx="4435078" cy="92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/>
        </a:p>
      </dsp:txBody>
      <dsp:txXfrm>
        <a:off x="0" y="3709330"/>
        <a:ext cx="4435078" cy="927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5DFD0-CA2D-4C94-BF6C-070EB8A84F22}">
      <dsp:nvSpPr>
        <dsp:cNvPr id="0" name=""/>
        <dsp:cNvSpPr/>
      </dsp:nvSpPr>
      <dsp:spPr>
        <a:xfrm>
          <a:off x="548405" y="17734"/>
          <a:ext cx="3454300" cy="2072580"/>
        </a:xfrm>
        <a:prstGeom prst="rect">
          <a:avLst/>
        </a:prstGeom>
        <a:solidFill>
          <a:schemeClr val="accent2"/>
        </a:solidFill>
        <a:ln w="15875" cap="rnd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latin typeface="Arial Rounded MT Bold" panose="020F0704030504030204" pitchFamily="34" charset="0"/>
            </a:rPr>
            <a:t>Presentations</a:t>
          </a:r>
        </a:p>
      </dsp:txBody>
      <dsp:txXfrm>
        <a:off x="548405" y="17734"/>
        <a:ext cx="3454300" cy="2072580"/>
      </dsp:txXfrm>
    </dsp:sp>
    <dsp:sp modelId="{09D02F53-1F28-4DCA-B186-1854DA9F3139}">
      <dsp:nvSpPr>
        <dsp:cNvPr id="0" name=""/>
        <dsp:cNvSpPr/>
      </dsp:nvSpPr>
      <dsp:spPr>
        <a:xfrm>
          <a:off x="4363715" y="2604"/>
          <a:ext cx="3454300" cy="2072580"/>
        </a:xfrm>
        <a:prstGeom prst="rect">
          <a:avLst/>
        </a:prstGeom>
        <a:solidFill>
          <a:schemeClr val="accent4"/>
        </a:solidFill>
        <a:ln w="15875" cap="rnd" cmpd="sng" algn="ctr">
          <a:solidFill>
            <a:schemeClr val="accent4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latin typeface="Arial Rounded MT Bold" panose="020F0704030504030204" pitchFamily="34" charset="0"/>
            </a:rPr>
            <a:t>Small Group Meetings</a:t>
          </a:r>
        </a:p>
      </dsp:txBody>
      <dsp:txXfrm>
        <a:off x="4363715" y="2604"/>
        <a:ext cx="3454300" cy="2072580"/>
      </dsp:txXfrm>
    </dsp:sp>
    <dsp:sp modelId="{6894E9F2-3E03-4709-95CF-B6F53065D8BB}">
      <dsp:nvSpPr>
        <dsp:cNvPr id="0" name=""/>
        <dsp:cNvSpPr/>
      </dsp:nvSpPr>
      <dsp:spPr>
        <a:xfrm>
          <a:off x="563984" y="2420615"/>
          <a:ext cx="3454300" cy="2072580"/>
        </a:xfrm>
        <a:prstGeom prst="rect">
          <a:avLst/>
        </a:prstGeom>
        <a:solidFill>
          <a:schemeClr val="accent6"/>
        </a:solidFill>
        <a:ln w="15875" cap="rnd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latin typeface="Arial Rounded MT Bold" panose="020F0704030504030204" pitchFamily="34" charset="0"/>
            </a:rPr>
            <a:t>One-on-One Meetings</a:t>
          </a:r>
        </a:p>
      </dsp:txBody>
      <dsp:txXfrm>
        <a:off x="563984" y="2420615"/>
        <a:ext cx="3454300" cy="2072580"/>
      </dsp:txXfrm>
    </dsp:sp>
    <dsp:sp modelId="{4068F142-2685-453D-A92C-7E16A8D416F0}">
      <dsp:nvSpPr>
        <dsp:cNvPr id="0" name=""/>
        <dsp:cNvSpPr/>
      </dsp:nvSpPr>
      <dsp:spPr>
        <a:xfrm>
          <a:off x="4363715" y="2420615"/>
          <a:ext cx="3454300" cy="2072580"/>
        </a:xfrm>
        <a:prstGeom prst="rect">
          <a:avLst/>
        </a:prstGeom>
        <a:solidFill>
          <a:schemeClr val="accent3"/>
        </a:solidFill>
        <a:ln w="15875" cap="rnd" cmpd="sng" algn="ctr">
          <a:solidFill>
            <a:schemeClr val="accent3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>
              <a:latin typeface="Arial Rounded MT Bold" panose="020F0704030504030204" pitchFamily="34" charset="0"/>
            </a:rPr>
            <a:t>Lunch Time</a:t>
          </a:r>
        </a:p>
      </dsp:txBody>
      <dsp:txXfrm>
        <a:off x="4363715" y="2420615"/>
        <a:ext cx="3454300" cy="20725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1F85F-736B-431B-896E-14B5B3A975D9}">
      <dsp:nvSpPr>
        <dsp:cNvPr id="0" name=""/>
        <dsp:cNvSpPr/>
      </dsp:nvSpPr>
      <dsp:spPr>
        <a:xfrm>
          <a:off x="3457345" y="-94978"/>
          <a:ext cx="1654427" cy="1085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H.S. Transcript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A-G courses only </a:t>
          </a:r>
        </a:p>
      </dsp:txBody>
      <dsp:txXfrm>
        <a:off x="3510345" y="-41978"/>
        <a:ext cx="1548427" cy="979719"/>
      </dsp:txXfrm>
    </dsp:sp>
    <dsp:sp modelId="{D2124BA3-37F7-419B-A746-1815B1968047}">
      <dsp:nvSpPr>
        <dsp:cNvPr id="0" name=""/>
        <dsp:cNvSpPr/>
      </dsp:nvSpPr>
      <dsp:spPr>
        <a:xfrm>
          <a:off x="2357644" y="447880"/>
          <a:ext cx="3853829" cy="3853829"/>
        </a:xfrm>
        <a:custGeom>
          <a:avLst/>
          <a:gdLst/>
          <a:ahLst/>
          <a:cxnLst/>
          <a:rect l="0" t="0" r="0" b="0"/>
          <a:pathLst>
            <a:path>
              <a:moveTo>
                <a:pt x="2903582" y="265855"/>
              </a:moveTo>
              <a:arcTo wR="1926914" hR="1926914" stAng="18027279" swAng="91813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31423-28F4-4A8F-91C9-55E0DBC8E6A7}">
      <dsp:nvSpPr>
        <dsp:cNvPr id="0" name=""/>
        <dsp:cNvSpPr/>
      </dsp:nvSpPr>
      <dsp:spPr>
        <a:xfrm>
          <a:off x="5168464" y="1156633"/>
          <a:ext cx="1897398" cy="1245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SAT/ACT/AP/ IB Scores </a:t>
          </a:r>
        </a:p>
      </dsp:txBody>
      <dsp:txXfrm>
        <a:off x="5229261" y="1217430"/>
        <a:ext cx="1775804" cy="1123831"/>
      </dsp:txXfrm>
    </dsp:sp>
    <dsp:sp modelId="{6F864206-A018-4302-9214-96DD7CFF8A02}">
      <dsp:nvSpPr>
        <dsp:cNvPr id="0" name=""/>
        <dsp:cNvSpPr/>
      </dsp:nvSpPr>
      <dsp:spPr>
        <a:xfrm>
          <a:off x="2357644" y="447880"/>
          <a:ext cx="3853829" cy="3853829"/>
        </a:xfrm>
        <a:custGeom>
          <a:avLst/>
          <a:gdLst/>
          <a:ahLst/>
          <a:cxnLst/>
          <a:rect l="0" t="0" r="0" b="0"/>
          <a:pathLst>
            <a:path>
              <a:moveTo>
                <a:pt x="3842100" y="2139192"/>
              </a:moveTo>
              <a:arcTo wR="1926914" hR="1926914" stAng="379488" swAng="100893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FD7033-C0F4-4C35-B317-B24E314BCCB2}">
      <dsp:nvSpPr>
        <dsp:cNvPr id="0" name=""/>
        <dsp:cNvSpPr/>
      </dsp:nvSpPr>
      <dsp:spPr>
        <a:xfrm>
          <a:off x="4585942" y="3298800"/>
          <a:ext cx="1662457" cy="12698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Professional email address! </a:t>
          </a:r>
        </a:p>
      </dsp:txBody>
      <dsp:txXfrm>
        <a:off x="4647929" y="3360787"/>
        <a:ext cx="1538483" cy="1145829"/>
      </dsp:txXfrm>
    </dsp:sp>
    <dsp:sp modelId="{F2A486AC-1353-41C4-9462-B228C713A8B5}">
      <dsp:nvSpPr>
        <dsp:cNvPr id="0" name=""/>
        <dsp:cNvSpPr/>
      </dsp:nvSpPr>
      <dsp:spPr>
        <a:xfrm>
          <a:off x="2357644" y="447880"/>
          <a:ext cx="3853829" cy="3853829"/>
        </a:xfrm>
        <a:custGeom>
          <a:avLst/>
          <a:gdLst/>
          <a:ahLst/>
          <a:cxnLst/>
          <a:rect l="0" t="0" r="0" b="0"/>
          <a:pathLst>
            <a:path>
              <a:moveTo>
                <a:pt x="2119737" y="3844157"/>
              </a:moveTo>
              <a:arcTo wR="1926914" hR="1926914" stAng="5055414" swAng="5892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EA1371-18AC-4C50-85DE-15259D113E18}">
      <dsp:nvSpPr>
        <dsp:cNvPr id="0" name=""/>
        <dsp:cNvSpPr/>
      </dsp:nvSpPr>
      <dsp:spPr>
        <a:xfrm>
          <a:off x="2265292" y="3254400"/>
          <a:ext cx="1773308" cy="13586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Fee Waiver (4):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-Family’s income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-Household size</a:t>
          </a:r>
        </a:p>
      </dsp:txBody>
      <dsp:txXfrm>
        <a:off x="2331614" y="3320722"/>
        <a:ext cx="1640664" cy="1225959"/>
      </dsp:txXfrm>
    </dsp:sp>
    <dsp:sp modelId="{E4A4C409-7CE2-431E-88FB-FBA64818313F}">
      <dsp:nvSpPr>
        <dsp:cNvPr id="0" name=""/>
        <dsp:cNvSpPr/>
      </dsp:nvSpPr>
      <dsp:spPr>
        <a:xfrm>
          <a:off x="2357644" y="447880"/>
          <a:ext cx="3853829" cy="3853829"/>
        </a:xfrm>
        <a:custGeom>
          <a:avLst/>
          <a:gdLst/>
          <a:ahLst/>
          <a:cxnLst/>
          <a:rect l="0" t="0" r="0" b="0"/>
          <a:pathLst>
            <a:path>
              <a:moveTo>
                <a:pt x="140509" y="2649241"/>
              </a:moveTo>
              <a:arcTo wR="1926914" hR="1926914" stAng="9479054" swAng="93930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AA9736-89B3-47D6-8EB8-941A4FD05544}">
      <dsp:nvSpPr>
        <dsp:cNvPr id="0" name=""/>
        <dsp:cNvSpPr/>
      </dsp:nvSpPr>
      <dsp:spPr>
        <a:xfrm>
          <a:off x="1544737" y="1143002"/>
          <a:ext cx="1814434" cy="1272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Credit card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-$70 for CSU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-$70 for UC</a:t>
          </a:r>
        </a:p>
      </dsp:txBody>
      <dsp:txXfrm>
        <a:off x="1606864" y="1205129"/>
        <a:ext cx="1690180" cy="1148433"/>
      </dsp:txXfrm>
    </dsp:sp>
    <dsp:sp modelId="{6B0017F6-B5B0-4141-B68C-7C43B77810B1}">
      <dsp:nvSpPr>
        <dsp:cNvPr id="0" name=""/>
        <dsp:cNvSpPr/>
      </dsp:nvSpPr>
      <dsp:spPr>
        <a:xfrm>
          <a:off x="2357644" y="447880"/>
          <a:ext cx="3853829" cy="3853829"/>
        </a:xfrm>
        <a:custGeom>
          <a:avLst/>
          <a:gdLst/>
          <a:ahLst/>
          <a:cxnLst/>
          <a:rect l="0" t="0" r="0" b="0"/>
          <a:pathLst>
            <a:path>
              <a:moveTo>
                <a:pt x="556454" y="572351"/>
              </a:moveTo>
              <a:arcTo wR="1926914" hR="1926914" stAng="13479946" swAng="89892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3B836-ABC2-4325-9FDC-EAD5EC441C3C}">
      <dsp:nvSpPr>
        <dsp:cNvPr id="0" name=""/>
        <dsp:cNvSpPr/>
      </dsp:nvSpPr>
      <dsp:spPr>
        <a:xfrm>
          <a:off x="11096" y="0"/>
          <a:ext cx="2738065" cy="50590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-GPA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-A-G Requirements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-SAT/ACT Scores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-AP/IB Scores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1096" y="2023605"/>
        <a:ext cx="2738065" cy="2023605"/>
      </dsp:txXfrm>
    </dsp:sp>
    <dsp:sp modelId="{51489828-2838-4764-815D-31B8A522453F}">
      <dsp:nvSpPr>
        <dsp:cNvPr id="0" name=""/>
        <dsp:cNvSpPr/>
      </dsp:nvSpPr>
      <dsp:spPr>
        <a:xfrm>
          <a:off x="586671" y="78488"/>
          <a:ext cx="1596240" cy="1639603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FB54F-7C5F-446C-93E4-51FA3027DF74}">
      <dsp:nvSpPr>
        <dsp:cNvPr id="0" name=""/>
        <dsp:cNvSpPr/>
      </dsp:nvSpPr>
      <dsp:spPr>
        <a:xfrm>
          <a:off x="2824541" y="0"/>
          <a:ext cx="2738065" cy="5059013"/>
        </a:xfrm>
        <a:prstGeom prst="roundRect">
          <a:avLst>
            <a:gd name="adj" fmla="val 10000"/>
          </a:avLst>
        </a:prstGeom>
        <a:solidFill>
          <a:srgbClr val="0070C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-GPA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-A-G Requirements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-SAT/ACT Scores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-AP/IB Scores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-Personal Insight Questions</a:t>
          </a:r>
        </a:p>
      </dsp:txBody>
      <dsp:txXfrm>
        <a:off x="2824541" y="2023605"/>
        <a:ext cx="2738065" cy="2023605"/>
      </dsp:txXfrm>
    </dsp:sp>
    <dsp:sp modelId="{DC533FC5-040E-4DE5-B143-5F1FA4EBF756}">
      <dsp:nvSpPr>
        <dsp:cNvPr id="0" name=""/>
        <dsp:cNvSpPr/>
      </dsp:nvSpPr>
      <dsp:spPr>
        <a:xfrm>
          <a:off x="3406053" y="78488"/>
          <a:ext cx="1684651" cy="16846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164C7D-FAD6-4D0B-B2DC-8A0226C9B6F0}">
      <dsp:nvSpPr>
        <dsp:cNvPr id="0" name=""/>
        <dsp:cNvSpPr/>
      </dsp:nvSpPr>
      <dsp:spPr>
        <a:xfrm>
          <a:off x="5643406" y="0"/>
          <a:ext cx="2738065" cy="5059013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-GPA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-A-G Requirements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-SAT/ACT Scores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-AP/IB Scores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-Common App/CSS Profile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-Letters of Recommendation if asked  </a:t>
          </a:r>
        </a:p>
      </dsp:txBody>
      <dsp:txXfrm>
        <a:off x="5643406" y="2023605"/>
        <a:ext cx="2738065" cy="2023605"/>
      </dsp:txXfrm>
    </dsp:sp>
    <dsp:sp modelId="{D9E21108-1E72-4257-A0B1-1A3CAB411788}">
      <dsp:nvSpPr>
        <dsp:cNvPr id="0" name=""/>
        <dsp:cNvSpPr/>
      </dsp:nvSpPr>
      <dsp:spPr>
        <a:xfrm>
          <a:off x="6303923" y="78488"/>
          <a:ext cx="1684651" cy="16846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2ED8CD-A37F-4C56-AE59-AAE20B850242}">
      <dsp:nvSpPr>
        <dsp:cNvPr id="0" name=""/>
        <dsp:cNvSpPr/>
      </dsp:nvSpPr>
      <dsp:spPr>
        <a:xfrm flipH="1">
          <a:off x="228592" y="3997069"/>
          <a:ext cx="8077193" cy="927977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3A76C-0559-44D3-9760-63F1E778FC2A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CSU</a:t>
          </a:r>
        </a:p>
      </dsp:txBody>
      <dsp:txXfrm rot="-5400000">
        <a:off x="1" y="520688"/>
        <a:ext cx="1039018" cy="445294"/>
      </dsp:txXfrm>
    </dsp:sp>
    <dsp:sp modelId="{E9646630-4B67-4AEC-8A17-2112E72AF616}">
      <dsp:nvSpPr>
        <dsp:cNvPr id="0" name=""/>
        <dsp:cNvSpPr/>
      </dsp:nvSpPr>
      <dsp:spPr>
        <a:xfrm rot="5400000">
          <a:off x="4228107" y="-3187909"/>
          <a:ext cx="964803" cy="7342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If you qualify, you are granted 4 free applications.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Apply through Cal State Apply online, there is no other substitute voucher. </a:t>
          </a:r>
        </a:p>
      </dsp:txBody>
      <dsp:txXfrm rot="-5400000">
        <a:off x="1039018" y="48278"/>
        <a:ext cx="7295883" cy="870607"/>
      </dsp:txXfrm>
    </dsp:sp>
    <dsp:sp modelId="{D61B366A-4F2A-405B-9B3C-CDFEA0753831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rgbClr val="0070C0"/>
        </a:solidFill>
        <a:ln w="15875" cap="rnd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UC</a:t>
          </a:r>
        </a:p>
      </dsp:txBody>
      <dsp:txXfrm rot="-5400000">
        <a:off x="1" y="1809352"/>
        <a:ext cx="1039018" cy="445294"/>
      </dsp:txXfrm>
    </dsp:sp>
    <dsp:sp modelId="{CA7E9662-A658-4CCC-BE79-4A7EDBE04B75}">
      <dsp:nvSpPr>
        <dsp:cNvPr id="0" name=""/>
        <dsp:cNvSpPr/>
      </dsp:nvSpPr>
      <dsp:spPr>
        <a:xfrm rot="5400000">
          <a:off x="4228107" y="-1899245"/>
          <a:ext cx="964803" cy="7342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If you qualify, you are granted 4 free applications.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Apply through College Board.</a:t>
          </a:r>
        </a:p>
      </dsp:txBody>
      <dsp:txXfrm rot="-5400000">
        <a:off x="1039018" y="1336942"/>
        <a:ext cx="7295883" cy="870607"/>
      </dsp:txXfrm>
    </dsp:sp>
    <dsp:sp modelId="{C3ABE688-405A-4F98-9E99-1D6181EF0073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4">
            <a:lumMod val="50000"/>
          </a:schemeClr>
        </a:solidFill>
        <a:ln w="15875" cap="rnd" cmpd="sng" algn="ctr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Private</a:t>
          </a:r>
        </a:p>
      </dsp:txBody>
      <dsp:txXfrm rot="-5400000">
        <a:off x="1" y="3098016"/>
        <a:ext cx="1039018" cy="445294"/>
      </dsp:txXfrm>
    </dsp:sp>
    <dsp:sp modelId="{B5C0D38B-A384-4D6A-AB7D-FAF378801A89}">
      <dsp:nvSpPr>
        <dsp:cNvPr id="0" name=""/>
        <dsp:cNvSpPr/>
      </dsp:nvSpPr>
      <dsp:spPr>
        <a:xfrm rot="5400000">
          <a:off x="4228107" y="-610581"/>
          <a:ext cx="964803" cy="7342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If you qualify, it varies how much applications you are granted for free.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/>
            <a:t>Apply through Common App, may use College Board voucher. </a:t>
          </a:r>
        </a:p>
      </dsp:txBody>
      <dsp:txXfrm rot="-5400000">
        <a:off x="1039018" y="2625606"/>
        <a:ext cx="7295883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B83FF-DABA-4688-AB10-19E276A49E46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9483A-57B5-43D9-BF0C-5FA37562DC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4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5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1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0975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27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1385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5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11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1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8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8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8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28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2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9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2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6077F-35C1-47BB-A7CF-FCE0929F0C13}" type="datetimeFigureOut">
              <a:rPr lang="en-US" smtClean="0"/>
              <a:pPr/>
              <a:t>9/13/2019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9AEEBC5-8935-4955-A195-83D99AECE6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4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image" Target="../media/image9.jpe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8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7" Type="http://schemas.openxmlformats.org/officeDocument/2006/relationships/image" Target="../media/image16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76E0594F-C2C7-4825-A57B-42F586BF3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501" y="914400"/>
            <a:ext cx="4968998" cy="36522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0870" y="4888712"/>
            <a:ext cx="6482259" cy="551528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chemeClr val="accent1"/>
                </a:solidFill>
                <a:latin typeface="+mn-lt"/>
              </a:rPr>
              <a:t>College, CALSOAP,  AND YOU!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338410"/>
            <a:ext cx="6482259" cy="457219"/>
          </a:xfrm>
        </p:spPr>
        <p:txBody>
          <a:bodyPr>
            <a:normAutofit/>
          </a:bodyPr>
          <a:lstStyle/>
          <a:p>
            <a:r>
              <a:rPr lang="en-US" sz="1400" dirty="0"/>
              <a:t>www. Calsoapsandiego.org				619.295.1468</a:t>
            </a:r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92190D6-5819-419E-891C-A5AB36D1752B}"/>
              </a:ext>
            </a:extLst>
          </p:cNvPr>
          <p:cNvSpPr txBox="1"/>
          <p:nvPr/>
        </p:nvSpPr>
        <p:spPr>
          <a:xfrm>
            <a:off x="914400" y="2286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CAL-SOAP Events </a:t>
            </a:r>
          </a:p>
        </p:txBody>
      </p:sp>
      <p:pic>
        <p:nvPicPr>
          <p:cNvPr id="3" name="Picture 2" descr="Image result for college fair 2018 fall">
            <a:extLst>
              <a:ext uri="{FF2B5EF4-FFF2-40B4-BE49-F238E27FC236}">
                <a16:creationId xmlns:a16="http://schemas.microsoft.com/office/drawing/2014/main" xmlns="" id="{CFFA8F43-50B9-40A2-82DF-7F105624D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261" y="1207363"/>
            <a:ext cx="7610878" cy="2590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F9A92C-38FE-4F9D-A248-38673D7D4125}"/>
              </a:ext>
            </a:extLst>
          </p:cNvPr>
          <p:cNvSpPr txBox="1"/>
          <p:nvPr/>
        </p:nvSpPr>
        <p:spPr>
          <a:xfrm>
            <a:off x="1033261" y="4355237"/>
            <a:ext cx="7501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When: Wednesday October 23, 2019</a:t>
            </a:r>
          </a:p>
          <a:p>
            <a:pPr algn="ctr"/>
            <a:r>
              <a:rPr lang="en-US" sz="2400" dirty="0"/>
              <a:t>Where: Scottish Rite Center</a:t>
            </a:r>
          </a:p>
          <a:p>
            <a:pPr algn="ctr"/>
            <a:r>
              <a:rPr lang="en-US" sz="2400" dirty="0"/>
              <a:t>1865 Camino Del Rio South, San Diego, CA 92108</a:t>
            </a:r>
          </a:p>
          <a:p>
            <a:pPr algn="ctr"/>
            <a:r>
              <a:rPr lang="en-US" sz="2400" dirty="0"/>
              <a:t>Time: 6:00pm – 8:00pm</a:t>
            </a:r>
          </a:p>
          <a:p>
            <a:pPr algn="ctr"/>
            <a:r>
              <a:rPr lang="en-US" sz="2400" dirty="0"/>
              <a:t>Event is FREE!!  </a:t>
            </a:r>
          </a:p>
        </p:txBody>
      </p:sp>
    </p:spTree>
    <p:extLst>
      <p:ext uri="{BB962C8B-B14F-4D97-AF65-F5344CB8AC3E}">
        <p14:creationId xmlns:p14="http://schemas.microsoft.com/office/powerpoint/2010/main" val="21492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F9A92C-38FE-4F9D-A248-38673D7D4125}"/>
              </a:ext>
            </a:extLst>
          </p:cNvPr>
          <p:cNvSpPr txBox="1"/>
          <p:nvPr/>
        </p:nvSpPr>
        <p:spPr>
          <a:xfrm>
            <a:off x="1066800" y="3581400"/>
            <a:ext cx="7501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When: Tuesday April 21, 2020</a:t>
            </a:r>
          </a:p>
          <a:p>
            <a:pPr algn="ctr"/>
            <a:r>
              <a:rPr lang="en-US" sz="2400" dirty="0"/>
              <a:t>Where: San Diego Convention Center</a:t>
            </a:r>
          </a:p>
          <a:p>
            <a:pPr algn="ctr"/>
            <a:r>
              <a:rPr lang="en-US" sz="2400" dirty="0"/>
              <a:t> 111 W Harbor Drive, San Diego, CA 92101</a:t>
            </a:r>
          </a:p>
          <a:p>
            <a:pPr algn="ctr"/>
            <a:r>
              <a:rPr lang="en-US" sz="2400" dirty="0"/>
              <a:t>Time: 8:00 am-12:00 pm &amp; 5:30pm- 8:00 pm</a:t>
            </a:r>
          </a:p>
          <a:p>
            <a:pPr algn="ctr"/>
            <a:r>
              <a:rPr lang="en-US" sz="2400" dirty="0"/>
              <a:t>Event is FREE!!  </a:t>
            </a:r>
          </a:p>
        </p:txBody>
      </p:sp>
      <p:pic>
        <p:nvPicPr>
          <p:cNvPr id="1026" name="Picture 2" descr="https://lh4.googleusercontent.com/KrawFswQycznq86VmriFS_8c-p2x1M0J5AJKfYbLtvJ8FfDQTUTo5ePEy-_hVLIdIbzvenMzYsprBCCZY0Yk8YgT1_Nja2NNt_mFt8QuMn_SsTYyeuWRak9CmEZchP1EFHx3AlfnWAk">
            <a:extLst>
              <a:ext uri="{FF2B5EF4-FFF2-40B4-BE49-F238E27FC236}">
                <a16:creationId xmlns:a16="http://schemas.microsoft.com/office/drawing/2014/main" xmlns="" id="{CAEE79A1-FCC1-4C9B-9ADC-16142C555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414" y="228600"/>
            <a:ext cx="4929909" cy="266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8698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600200"/>
            <a:ext cx="8382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atin typeface="+mn-lt"/>
              </a:rPr>
              <a:t>Meet with your </a:t>
            </a:r>
            <a:r>
              <a:rPr lang="en-US" sz="3000" b="1" dirty="0">
                <a:solidFill>
                  <a:srgbClr val="0070C0"/>
                </a:solidFill>
                <a:latin typeface="+mn-lt"/>
              </a:rPr>
              <a:t>College </a:t>
            </a:r>
            <a:r>
              <a:rPr lang="en-US" sz="3000" b="1" dirty="0">
                <a:solidFill>
                  <a:srgbClr val="0070C0"/>
                </a:solidFill>
              </a:rPr>
              <a:t>Readiness Coach</a:t>
            </a:r>
            <a:r>
              <a:rPr lang="en-US" sz="30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3000" dirty="0">
                <a:solidFill>
                  <a:srgbClr val="0070C0"/>
                </a:solidFill>
                <a:latin typeface="+mn-lt"/>
              </a:rPr>
              <a:t>(CRC)!</a:t>
            </a:r>
            <a:endParaRPr lang="en-US" sz="3000" dirty="0">
              <a:latin typeface="+mn-lt"/>
            </a:endParaRPr>
          </a:p>
          <a:p>
            <a:pPr algn="ctr"/>
            <a:endParaRPr lang="en-US" sz="3000" dirty="0">
              <a:latin typeface="+mn-lt"/>
            </a:endParaRPr>
          </a:p>
          <a:p>
            <a:pPr algn="ctr"/>
            <a:r>
              <a:rPr lang="en-US" sz="3000" dirty="0"/>
              <a:t>CRC Put Location on Campus</a:t>
            </a:r>
            <a:endParaRPr lang="en-US" sz="3000" dirty="0">
              <a:latin typeface="+mn-lt"/>
            </a:endParaRPr>
          </a:p>
          <a:p>
            <a:pPr algn="ctr"/>
            <a:endParaRPr lang="en-US" sz="3000" dirty="0">
              <a:latin typeface="+mn-lt"/>
            </a:endParaRPr>
          </a:p>
          <a:p>
            <a:pPr algn="ctr"/>
            <a:r>
              <a:rPr lang="en-US" sz="3000" dirty="0">
                <a:latin typeface="+mn-lt"/>
              </a:rPr>
              <a:t>Call the </a:t>
            </a:r>
            <a:r>
              <a:rPr lang="en-US" sz="2400" b="1" dirty="0">
                <a:solidFill>
                  <a:srgbClr val="0070C0"/>
                </a:solidFill>
                <a:latin typeface="+mn-lt"/>
              </a:rPr>
              <a:t>Cal-SOAP</a:t>
            </a:r>
            <a:r>
              <a:rPr lang="en-US" sz="3000" dirty="0">
                <a:latin typeface="+mn-lt"/>
              </a:rPr>
              <a:t> office at </a:t>
            </a:r>
            <a:r>
              <a:rPr lang="en-US" sz="3600" b="1" dirty="0">
                <a:solidFill>
                  <a:srgbClr val="0070C0"/>
                </a:solidFill>
              </a:rPr>
              <a:t>619.295.1468</a:t>
            </a:r>
            <a:endParaRPr lang="en-US" sz="3600" b="1" dirty="0">
              <a:solidFill>
                <a:srgbClr val="0070C0"/>
              </a:solidFill>
              <a:latin typeface="+mn-lt"/>
            </a:endParaRPr>
          </a:p>
          <a:p>
            <a:pPr algn="ctr"/>
            <a:r>
              <a:rPr lang="en-US" sz="3000" dirty="0">
                <a:latin typeface="+mn-lt"/>
              </a:rPr>
              <a:t>Visit the </a:t>
            </a:r>
            <a:r>
              <a:rPr lang="en-US" sz="2400" b="1" dirty="0">
                <a:solidFill>
                  <a:srgbClr val="0070C0"/>
                </a:solidFill>
                <a:latin typeface="+mn-lt"/>
              </a:rPr>
              <a:t>Cal-SOAP</a:t>
            </a:r>
            <a:r>
              <a:rPr lang="en-US" sz="3000" dirty="0">
                <a:latin typeface="+mn-lt"/>
              </a:rPr>
              <a:t> website at </a:t>
            </a:r>
            <a:r>
              <a:rPr lang="en-US" sz="3600" b="1" u="sng" dirty="0">
                <a:solidFill>
                  <a:srgbClr val="0070C0"/>
                </a:solidFill>
                <a:latin typeface="+mn-lt"/>
              </a:rPr>
              <a:t>www.calsoapsandiego.org</a:t>
            </a:r>
            <a:r>
              <a:rPr lang="en-US" sz="3000" b="1" dirty="0">
                <a:solidFill>
                  <a:srgbClr val="0070C0"/>
                </a:solidFill>
                <a:latin typeface="+mn-lt"/>
              </a:rPr>
              <a:t> </a:t>
            </a:r>
          </a:p>
          <a:p>
            <a:pPr algn="ctr"/>
            <a:r>
              <a:rPr lang="en-US" sz="3000" dirty="0">
                <a:latin typeface="+mn-lt"/>
              </a:rPr>
              <a:t>for information and current events for high school students!</a:t>
            </a:r>
            <a:r>
              <a:rPr lang="en-US" sz="2600" dirty="0">
                <a:latin typeface="+mn-lt"/>
              </a:rPr>
              <a:t>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12" name="Picture 11" descr="A picture containing text&#10;&#10;Description generated with high confidence">
            <a:extLst>
              <a:ext uri="{FF2B5EF4-FFF2-40B4-BE49-F238E27FC236}">
                <a16:creationId xmlns:a16="http://schemas.microsoft.com/office/drawing/2014/main" xmlns="" id="{B73C7450-3356-4EAE-8685-E822D9A7F7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76200"/>
            <a:ext cx="2162048" cy="1584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6" y="2209800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700" dirty="0">
                <a:latin typeface="+mn-lt"/>
              </a:rPr>
              <a:t>My College Experience and how I can help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1426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 result for college bound images">
            <a:extLst>
              <a:ext uri="{FF2B5EF4-FFF2-40B4-BE49-F238E27FC236}">
                <a16:creationId xmlns:a16="http://schemas.microsoft.com/office/drawing/2014/main" xmlns="" id="{0C1F4A78-425C-43A9-A012-A22EE8CDB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67" y="4283075"/>
            <a:ext cx="1981200" cy="2314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ollege bound images">
            <a:extLst>
              <a:ext uri="{FF2B5EF4-FFF2-40B4-BE49-F238E27FC236}">
                <a16:creationId xmlns:a16="http://schemas.microsoft.com/office/drawing/2014/main" xmlns="" id="{2D4C93EF-788E-4BAF-BF5D-B6E200E51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210" y="4953000"/>
            <a:ext cx="2990850" cy="13957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college bound images">
            <a:extLst>
              <a:ext uri="{FF2B5EF4-FFF2-40B4-BE49-F238E27FC236}">
                <a16:creationId xmlns:a16="http://schemas.microsoft.com/office/drawing/2014/main" xmlns="" id="{12B1850E-7C82-438E-BDF2-EF3427D20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55" y="-66305"/>
            <a:ext cx="2943225" cy="2228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+mn-lt"/>
              </a:rPr>
              <a:t>Four Ways to Meet with your CRC: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101774"/>
              </p:ext>
            </p:extLst>
          </p:nvPr>
        </p:nvGraphicFramePr>
        <p:xfrm>
          <a:off x="446103" y="1295400"/>
          <a:ext cx="8382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BBF5BA91-FDF2-47C3-ACD8-4BD9A93A4955}"/>
              </a:ext>
            </a:extLst>
          </p:cNvPr>
          <p:cNvCxnSpPr>
            <a:cxnSpLocks/>
          </p:cNvCxnSpPr>
          <p:nvPr/>
        </p:nvCxnSpPr>
        <p:spPr>
          <a:xfrm>
            <a:off x="2819400" y="3385721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B0DEEF0F-B3E3-48C8-B22B-C468B41CE398}"/>
              </a:ext>
            </a:extLst>
          </p:cNvPr>
          <p:cNvCxnSpPr>
            <a:cxnSpLocks/>
          </p:cNvCxnSpPr>
          <p:nvPr/>
        </p:nvCxnSpPr>
        <p:spPr>
          <a:xfrm>
            <a:off x="4446603" y="4953000"/>
            <a:ext cx="3539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05B24BAA-FE76-4148-A509-B3852CD3E4CD}"/>
              </a:ext>
            </a:extLst>
          </p:cNvPr>
          <p:cNvCxnSpPr/>
          <p:nvPr/>
        </p:nvCxnSpPr>
        <p:spPr>
          <a:xfrm flipV="1">
            <a:off x="6553200" y="3385721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9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058910" y="2941597"/>
            <a:ext cx="3276600" cy="3391096"/>
            <a:chOff x="5448103" y="3085903"/>
            <a:chExt cx="3391096" cy="339109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" name="Oval 4"/>
            <p:cNvSpPr/>
            <p:nvPr/>
          </p:nvSpPr>
          <p:spPr>
            <a:xfrm>
              <a:off x="5448103" y="3085903"/>
              <a:ext cx="3391096" cy="3391096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5842416" y="3314503"/>
              <a:ext cx="2602469" cy="2819400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latin typeface="+mn-lt"/>
                </a:rPr>
                <a:t>Cal-SOAP can help you understand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52400" y="4114800"/>
            <a:ext cx="2514600" cy="2547782"/>
            <a:chOff x="1734309" y="3733804"/>
            <a:chExt cx="2547782" cy="2547782"/>
          </a:xfrm>
          <a:solidFill>
            <a:schemeClr val="accent4">
              <a:lumMod val="75000"/>
            </a:schemeClr>
          </a:solidFill>
        </p:grpSpPr>
        <p:sp>
          <p:nvSpPr>
            <p:cNvPr id="8" name="Oval 7"/>
            <p:cNvSpPr/>
            <p:nvPr/>
          </p:nvSpPr>
          <p:spPr>
            <a:xfrm>
              <a:off x="1734309" y="3733804"/>
              <a:ext cx="2547782" cy="2547782"/>
            </a:xfrm>
            <a:prstGeom prst="ellipse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1965927" y="3962404"/>
              <a:ext cx="2084549" cy="2057400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latin typeface="+mn-lt"/>
                </a:rPr>
                <a:t>Career Exploration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8278" y="849846"/>
            <a:ext cx="2395382" cy="2852582"/>
            <a:chOff x="1655471" y="4016438"/>
            <a:chExt cx="2547782" cy="2547782"/>
          </a:xfrm>
          <a:solidFill>
            <a:schemeClr val="accent3">
              <a:lumMod val="75000"/>
            </a:schemeClr>
          </a:solidFill>
        </p:grpSpPr>
        <p:sp>
          <p:nvSpPr>
            <p:cNvPr id="11" name="Oval 10"/>
            <p:cNvSpPr/>
            <p:nvPr/>
          </p:nvSpPr>
          <p:spPr>
            <a:xfrm>
              <a:off x="1655471" y="4016438"/>
              <a:ext cx="2547782" cy="2547782"/>
            </a:xfrm>
            <a:prstGeom prst="ellipse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" name="Oval 4"/>
            <p:cNvSpPr/>
            <p:nvPr/>
          </p:nvSpPr>
          <p:spPr>
            <a:xfrm>
              <a:off x="1927064" y="4394357"/>
              <a:ext cx="2120303" cy="1801554"/>
            </a:xfrm>
            <a:prstGeom prst="rect">
              <a:avLst/>
            </a:prstGeom>
            <a:grpFill/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Financial Aid and Scholarships</a:t>
              </a:r>
              <a:endParaRPr lang="en-US" sz="2400" kern="1200" dirty="0">
                <a:latin typeface="+mn-lt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336209" y="309523"/>
            <a:ext cx="2471582" cy="2547782"/>
            <a:chOff x="2188502" y="3890927"/>
            <a:chExt cx="2547782" cy="2547782"/>
          </a:xfrm>
        </p:grpSpPr>
        <p:sp>
          <p:nvSpPr>
            <p:cNvPr id="14" name="Oval 13"/>
            <p:cNvSpPr/>
            <p:nvPr/>
          </p:nvSpPr>
          <p:spPr>
            <a:xfrm>
              <a:off x="2188502" y="3890927"/>
              <a:ext cx="2547782" cy="2547782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sp>
        <p:sp>
          <p:nvSpPr>
            <p:cNvPr id="15" name="Oval 4"/>
            <p:cNvSpPr/>
            <p:nvPr/>
          </p:nvSpPr>
          <p:spPr>
            <a:xfrm>
              <a:off x="2462247" y="4237000"/>
              <a:ext cx="2120831" cy="1981200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Admission Tests (SAT &amp; ACT)</a:t>
              </a:r>
              <a:endParaRPr lang="en-US" sz="2400" kern="1200" dirty="0">
                <a:latin typeface="+mn-lt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667499" y="3624419"/>
            <a:ext cx="2438400" cy="2700182"/>
            <a:chOff x="1853735" y="3943219"/>
            <a:chExt cx="2547782" cy="254778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" name="Oval 16"/>
            <p:cNvSpPr/>
            <p:nvPr/>
          </p:nvSpPr>
          <p:spPr>
            <a:xfrm>
              <a:off x="1853735" y="3943219"/>
              <a:ext cx="2547782" cy="2547782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4"/>
            <p:cNvSpPr/>
            <p:nvPr/>
          </p:nvSpPr>
          <p:spPr>
            <a:xfrm>
              <a:off x="2012971" y="4285560"/>
              <a:ext cx="2229309" cy="179748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/>
                <a:t>A-G Requirements</a:t>
              </a:r>
              <a:endParaRPr lang="en-US" sz="2400" kern="1200" dirty="0">
                <a:latin typeface="+mn-lt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422308" y="996984"/>
            <a:ext cx="2700182" cy="2166782"/>
            <a:chOff x="2545495" y="4547699"/>
            <a:chExt cx="2547782" cy="2547782"/>
          </a:xfrm>
        </p:grpSpPr>
        <p:sp>
          <p:nvSpPr>
            <p:cNvPr id="20" name="Oval 19"/>
            <p:cNvSpPr/>
            <p:nvPr/>
          </p:nvSpPr>
          <p:spPr>
            <a:xfrm>
              <a:off x="2545495" y="4547699"/>
              <a:ext cx="2547782" cy="2547782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2776847" y="4836004"/>
              <a:ext cx="2085077" cy="1971173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latin typeface="+mn-lt"/>
                </a:rPr>
                <a:t>College Admission Requirements</a:t>
              </a:r>
            </a:p>
          </p:txBody>
        </p:sp>
      </p:grpSp>
      <p:cxnSp>
        <p:nvCxnSpPr>
          <p:cNvPr id="23" name="Straight Connector 22"/>
          <p:cNvCxnSpPr>
            <a:cxnSpLocks/>
          </p:cNvCxnSpPr>
          <p:nvPr/>
        </p:nvCxnSpPr>
        <p:spPr>
          <a:xfrm flipH="1">
            <a:off x="2567490" y="5484715"/>
            <a:ext cx="737650" cy="407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cxnSpLocks/>
          </p:cNvCxnSpPr>
          <p:nvPr/>
        </p:nvCxnSpPr>
        <p:spPr>
          <a:xfrm>
            <a:off x="6286499" y="5160845"/>
            <a:ext cx="430011" cy="227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 flipH="1" flipV="1">
            <a:off x="2415011" y="3104897"/>
            <a:ext cx="771917" cy="687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cxnSpLocks/>
            <a:endCxn id="15" idx="2"/>
          </p:cNvCxnSpPr>
          <p:nvPr/>
        </p:nvCxnSpPr>
        <p:spPr>
          <a:xfrm flipH="1" flipV="1">
            <a:off x="4630467" y="2636796"/>
            <a:ext cx="17734" cy="281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cxnSpLocks/>
          </p:cNvCxnSpPr>
          <p:nvPr/>
        </p:nvCxnSpPr>
        <p:spPr>
          <a:xfrm flipH="1">
            <a:off x="6137363" y="2994063"/>
            <a:ext cx="842046" cy="677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5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BC9CC9-ED67-4055-B9F5-22ECE96FFE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95400" y="62559"/>
            <a:ext cx="7239000" cy="1125538"/>
          </a:xfrm>
        </p:spPr>
        <p:txBody>
          <a:bodyPr>
            <a:normAutofit fontScale="90000"/>
          </a:bodyPr>
          <a:lstStyle/>
          <a:p>
            <a:r>
              <a:rPr lang="en-US" dirty="0"/>
              <a:t>What you will need for ADMISSION applications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A0993DC-B15A-4687-A3F7-9325317E4C2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35778222"/>
              </p:ext>
            </p:extLst>
          </p:nvPr>
        </p:nvGraphicFramePr>
        <p:xfrm>
          <a:off x="0" y="1143000"/>
          <a:ext cx="8610600" cy="4518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2A31F8-1DCD-4309-B8C5-1F8BC1B5DC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534400" cy="1049338"/>
          </a:xfrm>
        </p:spPr>
        <p:txBody>
          <a:bodyPr/>
          <a:lstStyle/>
          <a:p>
            <a:r>
              <a:rPr lang="en-US" dirty="0"/>
              <a:t>Where DO I APPLY???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293B705-9B2D-48A8-82F1-DB132F201C74}"/>
              </a:ext>
            </a:extLst>
          </p:cNvPr>
          <p:cNvSpPr/>
          <p:nvPr/>
        </p:nvSpPr>
        <p:spPr>
          <a:xfrm>
            <a:off x="300361" y="898858"/>
            <a:ext cx="1761478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6E1FB5C-D058-43CE-A7FA-155430315F92}"/>
              </a:ext>
            </a:extLst>
          </p:cNvPr>
          <p:cNvSpPr/>
          <p:nvPr/>
        </p:nvSpPr>
        <p:spPr>
          <a:xfrm>
            <a:off x="228600" y="2229710"/>
            <a:ext cx="1761478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F25C24-2CA5-42E7-B21A-A1D36D465D56}"/>
              </a:ext>
            </a:extLst>
          </p:cNvPr>
          <p:cNvSpPr/>
          <p:nvPr/>
        </p:nvSpPr>
        <p:spPr>
          <a:xfrm>
            <a:off x="228600" y="3542560"/>
            <a:ext cx="1761478" cy="762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Private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12D583E-5F80-406C-92A4-145E40508470}"/>
              </a:ext>
            </a:extLst>
          </p:cNvPr>
          <p:cNvSpPr/>
          <p:nvPr/>
        </p:nvSpPr>
        <p:spPr>
          <a:xfrm>
            <a:off x="228600" y="4875320"/>
            <a:ext cx="1761478" cy="762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Community College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D83D904-848A-4452-9C56-EFE2124FEA08}"/>
              </a:ext>
            </a:extLst>
          </p:cNvPr>
          <p:cNvSpPr/>
          <p:nvPr/>
        </p:nvSpPr>
        <p:spPr>
          <a:xfrm>
            <a:off x="2362200" y="877040"/>
            <a:ext cx="6553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https://www2.calstate.edu/apply.  Deadline November 30</a:t>
            </a:r>
            <a:r>
              <a:rPr lang="en-US" baseline="30000" dirty="0"/>
              <a:t>th 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E779521-2EF4-4E65-8C37-2173539A0023}"/>
              </a:ext>
            </a:extLst>
          </p:cNvPr>
          <p:cNvSpPr/>
          <p:nvPr/>
        </p:nvSpPr>
        <p:spPr>
          <a:xfrm>
            <a:off x="2362200" y="2209800"/>
            <a:ext cx="6553200" cy="762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700" dirty="0"/>
              <a:t>http://admission.universityofcalifornia.edu. Deadline November 30th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227F70D-FE4F-454D-BF89-41404289B7B8}"/>
              </a:ext>
            </a:extLst>
          </p:cNvPr>
          <p:cNvSpPr/>
          <p:nvPr/>
        </p:nvSpPr>
        <p:spPr>
          <a:xfrm>
            <a:off x="2362200" y="3542560"/>
            <a:ext cx="6553200" cy="762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https://www.commonapp.org/. Deadline varies for each school.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D255248-18C1-4DCA-A87F-9135CDE2959F}"/>
              </a:ext>
            </a:extLst>
          </p:cNvPr>
          <p:cNvSpPr/>
          <p:nvPr/>
        </p:nvSpPr>
        <p:spPr>
          <a:xfrm>
            <a:off x="2362200" y="4875320"/>
            <a:ext cx="6553200" cy="762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https://home.cccapply.org/. Deadline in June.</a:t>
            </a:r>
          </a:p>
        </p:txBody>
      </p:sp>
      <p:pic>
        <p:nvPicPr>
          <p:cNvPr id="2050" name="Picture 2" descr="Image result for cal state apply">
            <a:extLst>
              <a:ext uri="{FF2B5EF4-FFF2-40B4-BE49-F238E27FC236}">
                <a16:creationId xmlns:a16="http://schemas.microsoft.com/office/drawing/2014/main" xmlns="" id="{A5667C42-B4F4-4992-80C4-D8B2845B7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17160"/>
            <a:ext cx="3348546" cy="47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common app">
            <a:extLst>
              <a:ext uri="{FF2B5EF4-FFF2-40B4-BE49-F238E27FC236}">
                <a16:creationId xmlns:a16="http://schemas.microsoft.com/office/drawing/2014/main" xmlns="" id="{E2584451-C9B3-4A98-BD46-2528D4990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10" y="4343712"/>
            <a:ext cx="2747454" cy="575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mage result for ccc apply">
            <a:extLst>
              <a:ext uri="{FF2B5EF4-FFF2-40B4-BE49-F238E27FC236}">
                <a16:creationId xmlns:a16="http://schemas.microsoft.com/office/drawing/2014/main" xmlns="" id="{E71D1D3B-13BA-424D-8F02-03D27FE94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637320"/>
            <a:ext cx="3105150" cy="528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81B6131-FE83-47EB-ABD3-2517F81A2B50}"/>
              </a:ext>
            </a:extLst>
          </p:cNvPr>
          <p:cNvSpPr txBox="1"/>
          <p:nvPr/>
        </p:nvSpPr>
        <p:spPr>
          <a:xfrm>
            <a:off x="121144" y="2971800"/>
            <a:ext cx="795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University of California </a:t>
            </a:r>
          </a:p>
        </p:txBody>
      </p:sp>
    </p:spTree>
    <p:extLst>
      <p:ext uri="{BB962C8B-B14F-4D97-AF65-F5344CB8AC3E}">
        <p14:creationId xmlns:p14="http://schemas.microsoft.com/office/powerpoint/2010/main" val="51200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595AAEEF-E914-4A18-B986-74AE3C97E1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6225693"/>
              </p:ext>
            </p:extLst>
          </p:nvPr>
        </p:nvGraphicFramePr>
        <p:xfrm>
          <a:off x="152400" y="614065"/>
          <a:ext cx="8763000" cy="4846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3F5BFFF-ADD8-438A-B0BE-271EEA1B7E85}"/>
              </a:ext>
            </a:extLst>
          </p:cNvPr>
          <p:cNvSpPr txBox="1"/>
          <p:nvPr/>
        </p:nvSpPr>
        <p:spPr>
          <a:xfrm>
            <a:off x="228600" y="1524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Requirements For Admission to a 4 year/Private University 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09805FB7-F5FA-498E-A4AB-28755AF4D2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2764287"/>
              </p:ext>
            </p:extLst>
          </p:nvPr>
        </p:nvGraphicFramePr>
        <p:xfrm>
          <a:off x="228600" y="614065"/>
          <a:ext cx="8382000" cy="505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3074" name="Picture 2" descr="Image result for sdsu logo">
            <a:extLst>
              <a:ext uri="{FF2B5EF4-FFF2-40B4-BE49-F238E27FC236}">
                <a16:creationId xmlns:a16="http://schemas.microsoft.com/office/drawing/2014/main" xmlns="" id="{D0C000FF-7820-4149-8565-2DECDA6BC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1905000" cy="1695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UCSD">
            <a:extLst>
              <a:ext uri="{FF2B5EF4-FFF2-40B4-BE49-F238E27FC236}">
                <a16:creationId xmlns:a16="http://schemas.microsoft.com/office/drawing/2014/main" xmlns="" id="{8B1863F4-F1F0-400C-840D-87F2ED17C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537" y="676273"/>
            <a:ext cx="2014526" cy="16954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Image result for USD COLLEGE">
            <a:extLst>
              <a:ext uri="{FF2B5EF4-FFF2-40B4-BE49-F238E27FC236}">
                <a16:creationId xmlns:a16="http://schemas.microsoft.com/office/drawing/2014/main" xmlns="" id="{D020FA3E-2699-45A0-89A1-715A61C16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85799"/>
            <a:ext cx="1905000" cy="1685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022D016-1A57-48A3-863B-4E84F404E7FD}"/>
              </a:ext>
            </a:extLst>
          </p:cNvPr>
          <p:cNvSpPr txBox="1"/>
          <p:nvPr/>
        </p:nvSpPr>
        <p:spPr>
          <a:xfrm>
            <a:off x="3912031" y="4712900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UC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F602700-F49B-40DC-8C2A-D5A557F5DCD3}"/>
              </a:ext>
            </a:extLst>
          </p:cNvPr>
          <p:cNvSpPr txBox="1"/>
          <p:nvPr/>
        </p:nvSpPr>
        <p:spPr>
          <a:xfrm>
            <a:off x="6179462" y="4712900"/>
            <a:ext cx="2150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PRIVATE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CC36DD0-72D1-428B-92F1-5B1F4985E053}"/>
              </a:ext>
            </a:extLst>
          </p:cNvPr>
          <p:cNvSpPr txBox="1"/>
          <p:nvPr/>
        </p:nvSpPr>
        <p:spPr>
          <a:xfrm>
            <a:off x="978350" y="4712900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CSU</a:t>
            </a:r>
          </a:p>
        </p:txBody>
      </p:sp>
    </p:spTree>
    <p:extLst>
      <p:ext uri="{BB962C8B-B14F-4D97-AF65-F5344CB8AC3E}">
        <p14:creationId xmlns:p14="http://schemas.microsoft.com/office/powerpoint/2010/main" val="20839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209013-FF17-4D80-911E-41A9F1D205AD}"/>
              </a:ext>
            </a:extLst>
          </p:cNvPr>
          <p:cNvSpPr txBox="1"/>
          <p:nvPr/>
        </p:nvSpPr>
        <p:spPr>
          <a:xfrm>
            <a:off x="609600" y="15240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Requirements For Admission to a California Community College </a:t>
            </a:r>
          </a:p>
        </p:txBody>
      </p:sp>
      <p:pic>
        <p:nvPicPr>
          <p:cNvPr id="1026" name="Picture 2" descr="Image result for cuyamaca college">
            <a:extLst>
              <a:ext uri="{FF2B5EF4-FFF2-40B4-BE49-F238E27FC236}">
                <a16:creationId xmlns:a16="http://schemas.microsoft.com/office/drawing/2014/main" xmlns="" id="{9835AB83-A7DC-4EB1-B994-876624E00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17" y="2438400"/>
            <a:ext cx="1737360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san diego city college">
            <a:extLst>
              <a:ext uri="{FF2B5EF4-FFF2-40B4-BE49-F238E27FC236}">
                <a16:creationId xmlns:a16="http://schemas.microsoft.com/office/drawing/2014/main" xmlns="" id="{A0EDDA28-7D46-4B7E-B5CD-6DE17E3DC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781111"/>
            <a:ext cx="236982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san diego mesa college">
            <a:extLst>
              <a:ext uri="{FF2B5EF4-FFF2-40B4-BE49-F238E27FC236}">
                <a16:creationId xmlns:a16="http://schemas.microsoft.com/office/drawing/2014/main" xmlns="" id="{386003C8-9EBC-43B8-ADB5-6102B8EDB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28711"/>
            <a:ext cx="2221469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southwestern college">
            <a:extLst>
              <a:ext uri="{FF2B5EF4-FFF2-40B4-BE49-F238E27FC236}">
                <a16:creationId xmlns:a16="http://schemas.microsoft.com/office/drawing/2014/main" xmlns="" id="{68DFB1CC-B1D2-4B46-9626-8A6A538B6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665" y="2438400"/>
            <a:ext cx="1971144" cy="1064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grossmont college">
            <a:extLst>
              <a:ext uri="{FF2B5EF4-FFF2-40B4-BE49-F238E27FC236}">
                <a16:creationId xmlns:a16="http://schemas.microsoft.com/office/drawing/2014/main" xmlns="" id="{5E14CA79-50F2-4CAB-A142-463ECBB77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77" y="4627899"/>
            <a:ext cx="13716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miramar college">
            <a:extLst>
              <a:ext uri="{FF2B5EF4-FFF2-40B4-BE49-F238E27FC236}">
                <a16:creationId xmlns:a16="http://schemas.microsoft.com/office/drawing/2014/main" xmlns="" id="{C071D40E-260B-4646-9024-1DD9C563B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665" y="5002633"/>
            <a:ext cx="1971145" cy="996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19EB77F-662C-4200-830B-0CBFA75B748E}"/>
              </a:ext>
            </a:extLst>
          </p:cNvPr>
          <p:cNvSpPr/>
          <p:nvPr/>
        </p:nvSpPr>
        <p:spPr>
          <a:xfrm>
            <a:off x="2630971" y="2133601"/>
            <a:ext cx="41148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dirty="0"/>
              <a:t>High School </a:t>
            </a:r>
            <a:r>
              <a:rPr lang="en-US" dirty="0" smtClean="0"/>
              <a:t>Diploma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Online application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Online Orientation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Multiple measures are used for English and Math </a:t>
            </a:r>
            <a:r>
              <a:rPr lang="en-US" dirty="0"/>
              <a:t>courses placement (SAT/ACT/AP/IB </a:t>
            </a:r>
            <a:r>
              <a:rPr lang="en-US" dirty="0" smtClean="0"/>
              <a:t>Scores)</a:t>
            </a: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3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04BE901-06D0-4931-9FF2-BED34A333129}"/>
              </a:ext>
            </a:extLst>
          </p:cNvPr>
          <p:cNvSpPr txBox="1"/>
          <p:nvPr/>
        </p:nvSpPr>
        <p:spPr>
          <a:xfrm>
            <a:off x="457200" y="2286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Yay for Fee Waivers! 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4E61EAA3-2369-451B-8320-6105701AB0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9579229"/>
              </p:ext>
            </p:extLst>
          </p:nvPr>
        </p:nvGraphicFramePr>
        <p:xfrm>
          <a:off x="304800" y="725290"/>
          <a:ext cx="8382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283437B8-891D-4C90-AA97-A07F98AF67B8}"/>
              </a:ext>
            </a:extLst>
          </p:cNvPr>
          <p:cNvGrpSpPr/>
          <p:nvPr/>
        </p:nvGrpSpPr>
        <p:grpSpPr>
          <a:xfrm>
            <a:off x="304800" y="4543824"/>
            <a:ext cx="1052169" cy="1484312"/>
            <a:chOff x="54747" y="2177861"/>
            <a:chExt cx="1052169" cy="1484312"/>
          </a:xfrm>
        </p:grpSpPr>
        <p:sp>
          <p:nvSpPr>
            <p:cNvPr id="5" name="Arrow: Chevron 4">
              <a:extLst>
                <a:ext uri="{FF2B5EF4-FFF2-40B4-BE49-F238E27FC236}">
                  <a16:creationId xmlns:a16="http://schemas.microsoft.com/office/drawing/2014/main" xmlns="" id="{F606B1EE-7D47-4CDF-9547-72DB13672B35}"/>
                </a:ext>
              </a:extLst>
            </p:cNvPr>
            <p:cNvSpPr/>
            <p:nvPr/>
          </p:nvSpPr>
          <p:spPr>
            <a:xfrm rot="5400000">
              <a:off x="-167900" y="2400508"/>
              <a:ext cx="1484312" cy="1039018"/>
            </a:xfrm>
            <a:prstGeom prst="chevron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Arrow: Chevron 4">
              <a:extLst>
                <a:ext uri="{FF2B5EF4-FFF2-40B4-BE49-F238E27FC236}">
                  <a16:creationId xmlns:a16="http://schemas.microsoft.com/office/drawing/2014/main" xmlns="" id="{15A0F887-C6E8-4715-955C-958E2B925F0F}"/>
                </a:ext>
              </a:extLst>
            </p:cNvPr>
            <p:cNvSpPr txBox="1"/>
            <p:nvPr/>
          </p:nvSpPr>
          <p:spPr>
            <a:xfrm>
              <a:off x="67898" y="2697370"/>
              <a:ext cx="1039018" cy="445294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dirty="0"/>
                <a:t>Community College</a:t>
              </a:r>
              <a:endParaRPr lang="en-US" sz="1400" kern="1200" dirty="0"/>
            </a:p>
          </p:txBody>
        </p: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E0ED7866-BF3D-4A47-9088-85332C6557A7}"/>
              </a:ext>
            </a:extLst>
          </p:cNvPr>
          <p:cNvSpPr/>
          <p:nvPr/>
        </p:nvSpPr>
        <p:spPr>
          <a:xfrm>
            <a:off x="1356969" y="4543824"/>
            <a:ext cx="7378083" cy="1013795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Community College Applications are free so there is no need to look for a fee waiver!</a:t>
            </a:r>
          </a:p>
        </p:txBody>
      </p:sp>
    </p:spTree>
    <p:extLst>
      <p:ext uri="{BB962C8B-B14F-4D97-AF65-F5344CB8AC3E}">
        <p14:creationId xmlns:p14="http://schemas.microsoft.com/office/powerpoint/2010/main" val="96213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2459</TotalTime>
  <Words>459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College, CALSOAP,  AND YOU! </vt:lpstr>
      <vt:lpstr>My College Experience and how I can help</vt:lpstr>
      <vt:lpstr>Four Ways to Meet with your CRC:</vt:lpstr>
      <vt:lpstr>PowerPoint Presentation</vt:lpstr>
      <vt:lpstr>What you will need for ADMISSION applications</vt:lpstr>
      <vt:lpstr>Where DO I APPLY???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Cal-Soap</dc:title>
  <dc:creator>kgomez</dc:creator>
  <cp:lastModifiedBy>Kheo Phinga-evelyn</cp:lastModifiedBy>
  <cp:revision>91</cp:revision>
  <cp:lastPrinted>2018-06-13T16:32:07Z</cp:lastPrinted>
  <dcterms:created xsi:type="dcterms:W3CDTF">2012-10-03T16:21:54Z</dcterms:created>
  <dcterms:modified xsi:type="dcterms:W3CDTF">2019-09-13T16:29:52Z</dcterms:modified>
</cp:coreProperties>
</file>